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4" r:id="rId3"/>
    <p:sldId id="258" r:id="rId4"/>
    <p:sldId id="259" r:id="rId5"/>
    <p:sldId id="260" r:id="rId6"/>
    <p:sldId id="261" r:id="rId7"/>
    <p:sldId id="262" r:id="rId8"/>
    <p:sldId id="263" r:id="rId9"/>
    <p:sldId id="264" r:id="rId10"/>
    <p:sldId id="265" r:id="rId11"/>
    <p:sldId id="266" r:id="rId12"/>
    <p:sldId id="267" r:id="rId13"/>
    <p:sldId id="268" r:id="rId14"/>
    <p:sldId id="295" r:id="rId15"/>
    <p:sldId id="270" r:id="rId16"/>
    <p:sldId id="271" r:id="rId17"/>
    <p:sldId id="272" r:id="rId18"/>
    <p:sldId id="296" r:id="rId19"/>
    <p:sldId id="273" r:id="rId20"/>
    <p:sldId id="274" r:id="rId21"/>
    <p:sldId id="275" r:id="rId22"/>
    <p:sldId id="276" r:id="rId23"/>
    <p:sldId id="277" r:id="rId24"/>
    <p:sldId id="292" r:id="rId25"/>
    <p:sldId id="279" r:id="rId26"/>
    <p:sldId id="293" r:id="rId27"/>
    <p:sldId id="281" r:id="rId28"/>
    <p:sldId id="283" r:id="rId29"/>
    <p:sldId id="284" r:id="rId30"/>
    <p:sldId id="285" r:id="rId31"/>
    <p:sldId id="286" r:id="rId32"/>
    <p:sldId id="290" r:id="rId33"/>
    <p:sldId id="287" r:id="rId34"/>
    <p:sldId id="291" r:id="rId35"/>
    <p:sldId id="289" r:id="rId36"/>
  </p:sldIdLst>
  <p:sldSz cx="12192000" cy="6858000"/>
  <p:notesSz cx="7104063"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9AF2A0"/>
    <a:srgbClr val="AEC9E8"/>
    <a:srgbClr val="FFCCFF"/>
    <a:srgbClr val="FFCC99"/>
    <a:srgbClr val="FBE5D6"/>
    <a:srgbClr val="FFFF66"/>
    <a:srgbClr val="E2F0D9"/>
    <a:srgbClr val="FFE6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1" d="100"/>
          <a:sy n="61" d="100"/>
        </p:scale>
        <p:origin x="5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202CEE-BE12-4746-8300-15B808E391C1}" type="doc">
      <dgm:prSet loTypeId="urn:microsoft.com/office/officeart/2005/8/layout/cycle5" loCatId="cycle" qsTypeId="urn:microsoft.com/office/officeart/2005/8/quickstyle/simple3" qsCatId="simple" csTypeId="urn:microsoft.com/office/officeart/2005/8/colors/colorful4" csCatId="colorful" phldr="1"/>
      <dgm:spPr/>
    </dgm:pt>
    <dgm:pt modelId="{8C58AACE-D2CF-404A-8AD0-2D881BC6B8BF}">
      <dgm:prSet phldrT="[Testo]" custT="1"/>
      <dgm:spPr>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gradFill>
      </dgm:spPr>
      <dgm:t>
        <a:bodyPr/>
        <a:lstStyle/>
        <a:p>
          <a:r>
            <a:rPr lang="it-IT" sz="3200" dirty="0">
              <a:latin typeface="Berlin Sans FB Demi" pitchFamily="34" charset="0"/>
              <a:cs typeface="MoolBoran" panose="020B0100010101010101" pitchFamily="34" charset="0"/>
            </a:rPr>
            <a:t>A) dalla REALTA’ DEI RAGAZZI</a:t>
          </a:r>
        </a:p>
      </dgm:t>
    </dgm:pt>
    <dgm:pt modelId="{836C5B9F-3F14-486C-BFAD-EE8B214FF398}" type="parTrans" cxnId="{A1A9A452-0B06-439F-9F39-A2F2D75720B4}">
      <dgm:prSet/>
      <dgm:spPr/>
      <dgm:t>
        <a:bodyPr/>
        <a:lstStyle/>
        <a:p>
          <a:endParaRPr lang="it-IT"/>
        </a:p>
      </dgm:t>
    </dgm:pt>
    <dgm:pt modelId="{7939FACF-F8C5-44CE-9EA2-5F4B1D2CD40F}" type="sibTrans" cxnId="{A1A9A452-0B06-439F-9F39-A2F2D75720B4}">
      <dgm:prSet/>
      <dgm:spPr>
        <a:ln w="38100">
          <a:solidFill>
            <a:schemeClr val="accent2"/>
          </a:solidFill>
        </a:ln>
      </dgm:spPr>
      <dgm:t>
        <a:bodyPr/>
        <a:lstStyle/>
        <a:p>
          <a:endParaRPr lang="it-IT"/>
        </a:p>
      </dgm:t>
    </dgm:pt>
    <dgm:pt modelId="{6279ED62-83C2-48FD-8E0A-C577D39575AC}">
      <dgm:prSet phldrT="[Testo]" custT="1"/>
      <dgm:spPr>
        <a:solidFill>
          <a:srgbClr val="9AF2A0"/>
        </a:solidFill>
      </dgm:spPr>
      <dgm:t>
        <a:bodyPr tIns="216000" bIns="72000"/>
        <a:lstStyle/>
        <a:p>
          <a:pPr>
            <a:lnSpc>
              <a:spcPct val="150000"/>
            </a:lnSpc>
            <a:spcAft>
              <a:spcPts val="600"/>
            </a:spcAft>
          </a:pPr>
          <a:r>
            <a:rPr lang="it-IT" sz="2400" dirty="0">
              <a:latin typeface="Berlin Sans FB Demi" pitchFamily="34" charset="0"/>
              <a:cs typeface="MoolBoran" panose="020B0100010101010101" pitchFamily="34" charset="0"/>
            </a:rPr>
            <a:t>B) nel cammino della CHIESA </a:t>
          </a:r>
          <a:br>
            <a:rPr lang="it-IT" sz="2400" dirty="0">
              <a:latin typeface="Berlin Sans FB Demi" pitchFamily="34" charset="0"/>
              <a:cs typeface="MoolBoran" panose="020B0100010101010101" pitchFamily="34" charset="0"/>
            </a:rPr>
          </a:br>
          <a:r>
            <a:rPr lang="it-IT" sz="1600" dirty="0">
              <a:latin typeface="Berlin Sans FB Demi" pitchFamily="34" charset="0"/>
              <a:cs typeface="MoolBoran" panose="020B0100010101010101" pitchFamily="34" charset="0"/>
            </a:rPr>
            <a:t>(vita della comunità cristiana e anno liturgico</a:t>
          </a:r>
          <a:r>
            <a:rPr lang="it-IT" sz="1100" dirty="0">
              <a:latin typeface="Berlin Sans FB Demi" pitchFamily="34" charset="0"/>
            </a:rPr>
            <a:t>) </a:t>
          </a:r>
          <a:endParaRPr lang="it-IT" sz="1600" dirty="0">
            <a:latin typeface="Berlin Sans FB Demi" pitchFamily="34" charset="0"/>
          </a:endParaRPr>
        </a:p>
      </dgm:t>
    </dgm:pt>
    <dgm:pt modelId="{D8C2A737-8E82-4CDD-B977-1C2DDB076E00}" type="parTrans" cxnId="{16DB234B-BC8F-42BC-9260-569D1FD39E18}">
      <dgm:prSet/>
      <dgm:spPr/>
      <dgm:t>
        <a:bodyPr/>
        <a:lstStyle/>
        <a:p>
          <a:endParaRPr lang="it-IT"/>
        </a:p>
      </dgm:t>
    </dgm:pt>
    <dgm:pt modelId="{F2A68022-4B01-4481-AED2-30C587643DDF}" type="sibTrans" cxnId="{16DB234B-BC8F-42BC-9260-569D1FD39E18}">
      <dgm:prSet/>
      <dgm:spPr>
        <a:ln w="38100">
          <a:solidFill>
            <a:srgbClr val="00B050"/>
          </a:solidFill>
        </a:ln>
      </dgm:spPr>
      <dgm:t>
        <a:bodyPr/>
        <a:lstStyle/>
        <a:p>
          <a:endParaRPr lang="it-IT"/>
        </a:p>
      </dgm:t>
    </dgm:pt>
    <dgm:pt modelId="{D819E7C2-4749-432A-9742-F53BBF3284C6}">
      <dgm:prSet phldrT="[Testo]" custT="1"/>
      <dgm:spPr>
        <a:solidFill>
          <a:srgbClr val="AEC9E8"/>
        </a:solidFill>
      </dgm:spPr>
      <dgm:t>
        <a:bodyPr tIns="216000" bIns="72000"/>
        <a:lstStyle/>
        <a:p>
          <a:pPr>
            <a:lnSpc>
              <a:spcPct val="150000"/>
            </a:lnSpc>
            <a:spcAft>
              <a:spcPts val="600"/>
            </a:spcAft>
          </a:pPr>
          <a:r>
            <a:rPr lang="it-IT" sz="2400" dirty="0">
              <a:latin typeface="Berlin Sans FB Demi" pitchFamily="34" charset="0"/>
              <a:cs typeface="MoolBoran" panose="020B0100010101010101" pitchFamily="34" charset="0"/>
            </a:rPr>
            <a:t>C) nel cammino dell’ASSOCIAZIONE </a:t>
          </a:r>
          <a:r>
            <a:rPr lang="it-IT" sz="1600" dirty="0">
              <a:latin typeface="Berlin Sans FB Demi" pitchFamily="34" charset="0"/>
              <a:cs typeface="MoolBoran" panose="020B0100010101010101" pitchFamily="34" charset="0"/>
            </a:rPr>
            <a:t>(orientamenti per il 2020.21) </a:t>
          </a:r>
          <a:endParaRPr lang="it-IT" sz="2400" dirty="0">
            <a:latin typeface="Berlin Sans FB Demi" pitchFamily="34" charset="0"/>
            <a:cs typeface="MoolBoran" panose="020B0100010101010101" pitchFamily="34" charset="0"/>
          </a:endParaRPr>
        </a:p>
      </dgm:t>
    </dgm:pt>
    <dgm:pt modelId="{8A8BB4C7-F600-4D93-9A92-D3A101957CB4}" type="parTrans" cxnId="{A82FA847-20DB-4494-84CE-7940567B1AD7}">
      <dgm:prSet/>
      <dgm:spPr/>
      <dgm:t>
        <a:bodyPr/>
        <a:lstStyle/>
        <a:p>
          <a:endParaRPr lang="it-IT"/>
        </a:p>
      </dgm:t>
    </dgm:pt>
    <dgm:pt modelId="{BEAD255A-0A80-4CB6-8BB2-551B52388FD9}" type="sibTrans" cxnId="{A82FA847-20DB-4494-84CE-7940567B1AD7}">
      <dgm:prSet>
        <dgm:style>
          <a:lnRef idx="1">
            <a:schemeClr val="accent5"/>
          </a:lnRef>
          <a:fillRef idx="0">
            <a:schemeClr val="accent5"/>
          </a:fillRef>
          <a:effectRef idx="0">
            <a:schemeClr val="accent5"/>
          </a:effectRef>
          <a:fontRef idx="minor">
            <a:schemeClr val="tx1"/>
          </a:fontRef>
        </dgm:style>
      </dgm:prSet>
      <dgm:spPr>
        <a:ln w="38100">
          <a:solidFill>
            <a:schemeClr val="accent1"/>
          </a:solidFill>
        </a:ln>
      </dgm:spPr>
      <dgm:t>
        <a:bodyPr/>
        <a:lstStyle/>
        <a:p>
          <a:endParaRPr lang="it-IT"/>
        </a:p>
      </dgm:t>
    </dgm:pt>
    <dgm:pt modelId="{4982F1D6-9417-4BCD-8BE3-F43BE725AA3E}" type="pres">
      <dgm:prSet presAssocID="{27202CEE-BE12-4746-8300-15B808E391C1}" presName="cycle" presStyleCnt="0">
        <dgm:presLayoutVars>
          <dgm:dir/>
          <dgm:resizeHandles val="exact"/>
        </dgm:presLayoutVars>
      </dgm:prSet>
      <dgm:spPr/>
    </dgm:pt>
    <dgm:pt modelId="{4D4EB1F0-72A8-4910-9A6E-C0BCB064F957}" type="pres">
      <dgm:prSet presAssocID="{8C58AACE-D2CF-404A-8AD0-2D881BC6B8BF}" presName="node" presStyleLbl="node1" presStyleIdx="0" presStyleCnt="3" custRadScaleRad="87710" custRadScaleInc="912">
        <dgm:presLayoutVars>
          <dgm:bulletEnabled val="1"/>
        </dgm:presLayoutVars>
      </dgm:prSet>
      <dgm:spPr/>
    </dgm:pt>
    <dgm:pt modelId="{A64DE051-15A7-4049-8493-6EA80ED31AA0}" type="pres">
      <dgm:prSet presAssocID="{8C58AACE-D2CF-404A-8AD0-2D881BC6B8BF}" presName="spNode" presStyleCnt="0"/>
      <dgm:spPr/>
    </dgm:pt>
    <dgm:pt modelId="{D1ED0EF2-AE49-48BE-93B5-65ED26ECB838}" type="pres">
      <dgm:prSet presAssocID="{7939FACF-F8C5-44CE-9EA2-5F4B1D2CD40F}" presName="sibTrans" presStyleLbl="sibTrans1D1" presStyleIdx="0" presStyleCnt="3"/>
      <dgm:spPr/>
    </dgm:pt>
    <dgm:pt modelId="{10F2B66E-6B76-4941-B8F0-AF272198866E}" type="pres">
      <dgm:prSet presAssocID="{6279ED62-83C2-48FD-8E0A-C577D39575AC}" presName="node" presStyleLbl="node1" presStyleIdx="1" presStyleCnt="3">
        <dgm:presLayoutVars>
          <dgm:bulletEnabled val="1"/>
        </dgm:presLayoutVars>
      </dgm:prSet>
      <dgm:spPr/>
    </dgm:pt>
    <dgm:pt modelId="{E1B593F1-E8CA-46F5-854F-4BD414C35DB2}" type="pres">
      <dgm:prSet presAssocID="{6279ED62-83C2-48FD-8E0A-C577D39575AC}" presName="spNode" presStyleCnt="0"/>
      <dgm:spPr/>
    </dgm:pt>
    <dgm:pt modelId="{A05C63D9-6C84-4C48-9F7E-6AA6F99DC1AB}" type="pres">
      <dgm:prSet presAssocID="{F2A68022-4B01-4481-AED2-30C587643DDF}" presName="sibTrans" presStyleLbl="sibTrans1D1" presStyleIdx="1" presStyleCnt="3"/>
      <dgm:spPr/>
    </dgm:pt>
    <dgm:pt modelId="{3100245E-A6C2-4A8C-AB38-4155F9891E69}" type="pres">
      <dgm:prSet presAssocID="{D819E7C2-4749-432A-9742-F53BBF3284C6}" presName="node" presStyleLbl="node1" presStyleIdx="2" presStyleCnt="3">
        <dgm:presLayoutVars>
          <dgm:bulletEnabled val="1"/>
        </dgm:presLayoutVars>
      </dgm:prSet>
      <dgm:spPr/>
    </dgm:pt>
    <dgm:pt modelId="{2AA2EAD6-9D30-4EC0-AF28-600D6FCB0D78}" type="pres">
      <dgm:prSet presAssocID="{D819E7C2-4749-432A-9742-F53BBF3284C6}" presName="spNode" presStyleCnt="0"/>
      <dgm:spPr/>
    </dgm:pt>
    <dgm:pt modelId="{5F2022B5-C181-49FB-BD79-C230555248F3}" type="pres">
      <dgm:prSet presAssocID="{BEAD255A-0A80-4CB6-8BB2-551B52388FD9}" presName="sibTrans" presStyleLbl="sibTrans1D1" presStyleIdx="2" presStyleCnt="3"/>
      <dgm:spPr/>
    </dgm:pt>
  </dgm:ptLst>
  <dgm:cxnLst>
    <dgm:cxn modelId="{46486D04-596C-4BE9-A1E6-477937035488}" type="presOf" srcId="{27202CEE-BE12-4746-8300-15B808E391C1}" destId="{4982F1D6-9417-4BCD-8BE3-F43BE725AA3E}" srcOrd="0" destOrd="0" presId="urn:microsoft.com/office/officeart/2005/8/layout/cycle5"/>
    <dgm:cxn modelId="{0BF7933D-716A-49EC-A806-3F8EE375C57C}" type="presOf" srcId="{D819E7C2-4749-432A-9742-F53BBF3284C6}" destId="{3100245E-A6C2-4A8C-AB38-4155F9891E69}" srcOrd="0" destOrd="0" presId="urn:microsoft.com/office/officeart/2005/8/layout/cycle5"/>
    <dgm:cxn modelId="{04E79D43-BA34-4B6A-8A57-47F4DC1993B1}" type="presOf" srcId="{8C58AACE-D2CF-404A-8AD0-2D881BC6B8BF}" destId="{4D4EB1F0-72A8-4910-9A6E-C0BCB064F957}" srcOrd="0" destOrd="0" presId="urn:microsoft.com/office/officeart/2005/8/layout/cycle5"/>
    <dgm:cxn modelId="{A82FA847-20DB-4494-84CE-7940567B1AD7}" srcId="{27202CEE-BE12-4746-8300-15B808E391C1}" destId="{D819E7C2-4749-432A-9742-F53BBF3284C6}" srcOrd="2" destOrd="0" parTransId="{8A8BB4C7-F600-4D93-9A92-D3A101957CB4}" sibTransId="{BEAD255A-0A80-4CB6-8BB2-551B52388FD9}"/>
    <dgm:cxn modelId="{16DB234B-BC8F-42BC-9260-569D1FD39E18}" srcId="{27202CEE-BE12-4746-8300-15B808E391C1}" destId="{6279ED62-83C2-48FD-8E0A-C577D39575AC}" srcOrd="1" destOrd="0" parTransId="{D8C2A737-8E82-4CDD-B977-1C2DDB076E00}" sibTransId="{F2A68022-4B01-4481-AED2-30C587643DDF}"/>
    <dgm:cxn modelId="{D4708871-1FD6-4256-B6D7-35BBC24D2D30}" type="presOf" srcId="{7939FACF-F8C5-44CE-9EA2-5F4B1D2CD40F}" destId="{D1ED0EF2-AE49-48BE-93B5-65ED26ECB838}" srcOrd="0" destOrd="0" presId="urn:microsoft.com/office/officeart/2005/8/layout/cycle5"/>
    <dgm:cxn modelId="{A1A9A452-0B06-439F-9F39-A2F2D75720B4}" srcId="{27202CEE-BE12-4746-8300-15B808E391C1}" destId="{8C58AACE-D2CF-404A-8AD0-2D881BC6B8BF}" srcOrd="0" destOrd="0" parTransId="{836C5B9F-3F14-486C-BFAD-EE8B214FF398}" sibTransId="{7939FACF-F8C5-44CE-9EA2-5F4B1D2CD40F}"/>
    <dgm:cxn modelId="{B1493C78-AECD-473E-AFEA-817DF7691E5B}" type="presOf" srcId="{6279ED62-83C2-48FD-8E0A-C577D39575AC}" destId="{10F2B66E-6B76-4941-B8F0-AF272198866E}" srcOrd="0" destOrd="0" presId="urn:microsoft.com/office/officeart/2005/8/layout/cycle5"/>
    <dgm:cxn modelId="{2ECE9891-64FB-4236-B9AC-948E4F3A102F}" type="presOf" srcId="{F2A68022-4B01-4481-AED2-30C587643DDF}" destId="{A05C63D9-6C84-4C48-9F7E-6AA6F99DC1AB}" srcOrd="0" destOrd="0" presId="urn:microsoft.com/office/officeart/2005/8/layout/cycle5"/>
    <dgm:cxn modelId="{63B84AD1-380D-4C74-BFAF-A3B9D729ED74}" type="presOf" srcId="{BEAD255A-0A80-4CB6-8BB2-551B52388FD9}" destId="{5F2022B5-C181-49FB-BD79-C230555248F3}" srcOrd="0" destOrd="0" presId="urn:microsoft.com/office/officeart/2005/8/layout/cycle5"/>
    <dgm:cxn modelId="{AF00A063-8EA1-4A02-A5F2-BB6FFA0C93F6}" type="presParOf" srcId="{4982F1D6-9417-4BCD-8BE3-F43BE725AA3E}" destId="{4D4EB1F0-72A8-4910-9A6E-C0BCB064F957}" srcOrd="0" destOrd="0" presId="urn:microsoft.com/office/officeart/2005/8/layout/cycle5"/>
    <dgm:cxn modelId="{EAB06315-D874-45DC-BF93-9CCC47384CC2}" type="presParOf" srcId="{4982F1D6-9417-4BCD-8BE3-F43BE725AA3E}" destId="{A64DE051-15A7-4049-8493-6EA80ED31AA0}" srcOrd="1" destOrd="0" presId="urn:microsoft.com/office/officeart/2005/8/layout/cycle5"/>
    <dgm:cxn modelId="{C0DCBA62-2916-4C98-832C-9F178DCC7B9B}" type="presParOf" srcId="{4982F1D6-9417-4BCD-8BE3-F43BE725AA3E}" destId="{D1ED0EF2-AE49-48BE-93B5-65ED26ECB838}" srcOrd="2" destOrd="0" presId="urn:microsoft.com/office/officeart/2005/8/layout/cycle5"/>
    <dgm:cxn modelId="{2E8754A5-5AC3-410E-8941-1EA227E903A4}" type="presParOf" srcId="{4982F1D6-9417-4BCD-8BE3-F43BE725AA3E}" destId="{10F2B66E-6B76-4941-B8F0-AF272198866E}" srcOrd="3" destOrd="0" presId="urn:microsoft.com/office/officeart/2005/8/layout/cycle5"/>
    <dgm:cxn modelId="{FA3A8A26-6338-4FF2-BAC5-4D6771E9666D}" type="presParOf" srcId="{4982F1D6-9417-4BCD-8BE3-F43BE725AA3E}" destId="{E1B593F1-E8CA-46F5-854F-4BD414C35DB2}" srcOrd="4" destOrd="0" presId="urn:microsoft.com/office/officeart/2005/8/layout/cycle5"/>
    <dgm:cxn modelId="{D50E4F43-F566-4A1E-B841-6217F4B29805}" type="presParOf" srcId="{4982F1D6-9417-4BCD-8BE3-F43BE725AA3E}" destId="{A05C63D9-6C84-4C48-9F7E-6AA6F99DC1AB}" srcOrd="5" destOrd="0" presId="urn:microsoft.com/office/officeart/2005/8/layout/cycle5"/>
    <dgm:cxn modelId="{EA1B3C0A-EB3E-4BF3-B731-3B8245BADA8F}" type="presParOf" srcId="{4982F1D6-9417-4BCD-8BE3-F43BE725AA3E}" destId="{3100245E-A6C2-4A8C-AB38-4155F9891E69}" srcOrd="6" destOrd="0" presId="urn:microsoft.com/office/officeart/2005/8/layout/cycle5"/>
    <dgm:cxn modelId="{551916AF-B2EE-4902-9DCF-D8520043AC74}" type="presParOf" srcId="{4982F1D6-9417-4BCD-8BE3-F43BE725AA3E}" destId="{2AA2EAD6-9D30-4EC0-AF28-600D6FCB0D78}" srcOrd="7" destOrd="0" presId="urn:microsoft.com/office/officeart/2005/8/layout/cycle5"/>
    <dgm:cxn modelId="{EDB398DC-A0CB-41D2-8D7D-E6F66BDBDD26}" type="presParOf" srcId="{4982F1D6-9417-4BCD-8BE3-F43BE725AA3E}" destId="{5F2022B5-C181-49FB-BD79-C230555248F3}" srcOrd="8" destOrd="0" presId="urn:microsoft.com/office/officeart/2005/8/layout/cycle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5FC500-9A05-4026-AEDB-4AE863397995}" type="doc">
      <dgm:prSet loTypeId="urn:microsoft.com/office/officeart/2005/8/layout/radial4" loCatId="relationship" qsTypeId="urn:microsoft.com/office/officeart/2005/8/quickstyle/simple3" qsCatId="simple" csTypeId="urn:microsoft.com/office/officeart/2005/8/colors/colorful4" csCatId="colorful" phldr="1"/>
      <dgm:spPr/>
      <dgm:t>
        <a:bodyPr/>
        <a:lstStyle/>
        <a:p>
          <a:endParaRPr lang="it-IT"/>
        </a:p>
      </dgm:t>
    </dgm:pt>
    <dgm:pt modelId="{B69AEC2C-27A2-48FF-B9F3-BEDB35BFB51C}">
      <dgm:prSet phldrT="[Testo]" custT="1">
        <dgm:style>
          <a:lnRef idx="1">
            <a:schemeClr val="accent4"/>
          </a:lnRef>
          <a:fillRef idx="2">
            <a:schemeClr val="accent4"/>
          </a:fillRef>
          <a:effectRef idx="1">
            <a:schemeClr val="accent4"/>
          </a:effectRef>
          <a:fontRef idx="minor">
            <a:schemeClr val="dk1"/>
          </a:fontRef>
        </dgm:style>
      </dgm:prSet>
      <dgm:spPr>
        <a:solidFill>
          <a:srgbClr val="FFFF66"/>
        </a:solidFill>
      </dgm:spPr>
      <dgm:t>
        <a:bodyPr tIns="324000"/>
        <a:lstStyle/>
        <a:p>
          <a:pPr>
            <a:lnSpc>
              <a:spcPct val="100000"/>
            </a:lnSpc>
            <a:spcAft>
              <a:spcPts val="0"/>
            </a:spcAft>
          </a:pPr>
          <a:r>
            <a:rPr lang="it-IT" sz="2400" b="0" dirty="0">
              <a:latin typeface="Berlin Sans FB Demi" pitchFamily="34" charset="0"/>
              <a:cs typeface="MoolBoran" panose="020B0100010101010101" pitchFamily="34" charset="0"/>
            </a:rPr>
            <a:t>«Illuminate» dall’</a:t>
          </a:r>
          <a:r>
            <a:rPr lang="it-IT" sz="2400" dirty="0">
              <a:latin typeface="Berlin Sans FB Demi" pitchFamily="34" charset="0"/>
              <a:cs typeface="MoolBoran" panose="020B0100010101010101" pitchFamily="34" charset="0"/>
            </a:rPr>
            <a:t> </a:t>
          </a:r>
          <a:br>
            <a:rPr lang="it-IT" sz="2000" dirty="0">
              <a:latin typeface="Berlin Sans FB Demi" pitchFamily="34" charset="0"/>
              <a:cs typeface="MoolBoran" panose="020B0100010101010101" pitchFamily="34" charset="0"/>
            </a:rPr>
          </a:br>
          <a:r>
            <a:rPr lang="it-IT" sz="3600" b="1" dirty="0">
              <a:latin typeface="Berlin Sans FB Demi" pitchFamily="34" charset="0"/>
              <a:cs typeface="MoolBoran" panose="020B0100010101010101" pitchFamily="34" charset="0"/>
            </a:rPr>
            <a:t>Icona Biblica</a:t>
          </a:r>
        </a:p>
        <a:p>
          <a:pPr>
            <a:lnSpc>
              <a:spcPct val="100000"/>
            </a:lnSpc>
            <a:spcAft>
              <a:spcPts val="0"/>
            </a:spcAft>
          </a:pPr>
          <a:endParaRPr lang="it-IT" sz="2400" b="1" dirty="0">
            <a:latin typeface="Berlin Sans FB Demi" pitchFamily="34" charset="0"/>
            <a:cs typeface="MoolBoran" panose="020B0100010101010101" pitchFamily="34" charset="0"/>
          </a:endParaRPr>
        </a:p>
        <a:p>
          <a:pPr>
            <a:lnSpc>
              <a:spcPct val="100000"/>
            </a:lnSpc>
            <a:spcAft>
              <a:spcPts val="0"/>
            </a:spcAft>
          </a:pPr>
          <a:r>
            <a:rPr lang="it-IT" sz="2400" i="1" dirty="0">
              <a:latin typeface="Berlin Sans FB Demi" pitchFamily="34" charset="0"/>
              <a:cs typeface="MoolBoran" panose="020B0100010101010101" pitchFamily="34" charset="0"/>
            </a:rPr>
            <a:t>Vangelo di Marco </a:t>
          </a:r>
          <a:br>
            <a:rPr lang="it-IT" sz="2400" i="1" dirty="0">
              <a:latin typeface="Berlin Sans FB Demi" pitchFamily="34" charset="0"/>
              <a:cs typeface="MoolBoran" panose="020B0100010101010101" pitchFamily="34" charset="0"/>
            </a:rPr>
          </a:br>
          <a:r>
            <a:rPr lang="it-IT" sz="2400" i="1" dirty="0">
              <a:latin typeface="Berlin Sans FB Demi" pitchFamily="34" charset="0"/>
              <a:cs typeface="MoolBoran" panose="020B0100010101010101" pitchFamily="34" charset="0"/>
            </a:rPr>
            <a:t>(10, 35-45)</a:t>
          </a:r>
          <a:endParaRPr lang="it-IT" sz="2400" dirty="0">
            <a:latin typeface="Berlin Sans FB Demi" pitchFamily="34" charset="0"/>
            <a:cs typeface="MoolBoran" panose="020B0100010101010101" pitchFamily="34" charset="0"/>
          </a:endParaRPr>
        </a:p>
      </dgm:t>
    </dgm:pt>
    <dgm:pt modelId="{DA26242C-0989-4026-92B5-10974F12696C}" type="parTrans" cxnId="{BB4712CD-A986-464A-A263-18856C3F8431}">
      <dgm:prSet/>
      <dgm:spPr/>
      <dgm:t>
        <a:bodyPr/>
        <a:lstStyle/>
        <a:p>
          <a:endParaRPr lang="it-IT"/>
        </a:p>
      </dgm:t>
    </dgm:pt>
    <dgm:pt modelId="{440EEC1F-B7D8-4606-B445-7FC46AF2E3C2}" type="sibTrans" cxnId="{BB4712CD-A986-464A-A263-18856C3F8431}">
      <dgm:prSet/>
      <dgm:spPr/>
      <dgm:t>
        <a:bodyPr/>
        <a:lstStyle/>
        <a:p>
          <a:endParaRPr lang="it-IT"/>
        </a:p>
      </dgm:t>
    </dgm:pt>
    <dgm:pt modelId="{F940CE55-0823-462E-97E2-BF1AAB33D16D}">
      <dgm:prSet custT="1"/>
      <dgm:spPr/>
      <dgm:t>
        <a:bodyPr/>
        <a:lstStyle/>
        <a:p>
          <a:pPr>
            <a:lnSpc>
              <a:spcPct val="100000"/>
            </a:lnSpc>
            <a:spcAft>
              <a:spcPts val="0"/>
            </a:spcAft>
          </a:pPr>
          <a:r>
            <a:rPr lang="it-IT" sz="2800" dirty="0">
              <a:latin typeface="Berlin Sans FB Demi" pitchFamily="34" charset="0"/>
              <a:cs typeface="MoolBoran" panose="020B0100010101010101" pitchFamily="34" charset="0"/>
            </a:rPr>
            <a:t>LA CATEGORIA: </a:t>
          </a:r>
        </a:p>
        <a:p>
          <a:pPr>
            <a:lnSpc>
              <a:spcPct val="100000"/>
            </a:lnSpc>
            <a:spcAft>
              <a:spcPts val="0"/>
            </a:spcAft>
          </a:pPr>
          <a:r>
            <a:rPr lang="it-IT" sz="2800" i="1" dirty="0">
              <a:latin typeface="Berlin Sans FB Demi" pitchFamily="34" charset="0"/>
              <a:cs typeface="MoolBoran" panose="020B0100010101010101" pitchFamily="34" charset="0"/>
            </a:rPr>
            <a:t>la sequela</a:t>
          </a:r>
          <a:endParaRPr lang="it-IT" sz="2800" dirty="0">
            <a:latin typeface="Berlin Sans FB Demi" pitchFamily="34" charset="0"/>
            <a:cs typeface="MoolBoran" panose="020B0100010101010101" pitchFamily="34" charset="0"/>
          </a:endParaRPr>
        </a:p>
      </dgm:t>
    </dgm:pt>
    <dgm:pt modelId="{018E8804-035B-4B46-8B67-F2422B2432E9}" type="parTrans" cxnId="{50EB3A71-B864-4984-B52F-5EC36D80B7E6}">
      <dgm:prSet>
        <dgm:style>
          <a:lnRef idx="2">
            <a:schemeClr val="accent2"/>
          </a:lnRef>
          <a:fillRef idx="1">
            <a:schemeClr val="lt1"/>
          </a:fillRef>
          <a:effectRef idx="0">
            <a:schemeClr val="accent2"/>
          </a:effectRef>
          <a:fontRef idx="minor">
            <a:schemeClr val="dk1"/>
          </a:fontRef>
        </dgm:style>
      </dgm:prSet>
      <dgm:spPr/>
      <dgm:t>
        <a:bodyPr/>
        <a:lstStyle/>
        <a:p>
          <a:endParaRPr lang="it-IT"/>
        </a:p>
      </dgm:t>
    </dgm:pt>
    <dgm:pt modelId="{152CDF23-509F-4090-8231-C99CC7EDE987}" type="sibTrans" cxnId="{50EB3A71-B864-4984-B52F-5EC36D80B7E6}">
      <dgm:prSet/>
      <dgm:spPr/>
      <dgm:t>
        <a:bodyPr/>
        <a:lstStyle/>
        <a:p>
          <a:endParaRPr lang="it-IT"/>
        </a:p>
      </dgm:t>
    </dgm:pt>
    <dgm:pt modelId="{7D4C30DD-F82D-495C-B0CF-7532AF106489}">
      <dgm:prSet custT="1"/>
      <dgm:spPr/>
      <dgm:t>
        <a:bodyPr/>
        <a:lstStyle/>
        <a:p>
          <a:pPr>
            <a:lnSpc>
              <a:spcPct val="100000"/>
            </a:lnSpc>
            <a:spcAft>
              <a:spcPts val="0"/>
            </a:spcAft>
          </a:pPr>
          <a:r>
            <a:rPr lang="it-IT" sz="2800" dirty="0">
              <a:latin typeface="Berlin Sans FB Demi" pitchFamily="34" charset="0"/>
              <a:cs typeface="MoolBoran" panose="020B0100010101010101" pitchFamily="34" charset="0"/>
            </a:rPr>
            <a:t>l’AMBIENTAZIONE: </a:t>
          </a:r>
        </a:p>
        <a:p>
          <a:pPr>
            <a:lnSpc>
              <a:spcPct val="100000"/>
            </a:lnSpc>
            <a:spcAft>
              <a:spcPts val="0"/>
            </a:spcAft>
          </a:pPr>
          <a:r>
            <a:rPr lang="it-IT" sz="2400" i="1" dirty="0">
              <a:latin typeface="Berlin Sans FB Demi" pitchFamily="34" charset="0"/>
              <a:cs typeface="MoolBoran" panose="020B0100010101010101" pitchFamily="34" charset="0"/>
            </a:rPr>
            <a:t>la redazione del giornale</a:t>
          </a:r>
          <a:endParaRPr lang="it-IT" sz="2400" dirty="0">
            <a:latin typeface="Berlin Sans FB Demi" pitchFamily="34" charset="0"/>
            <a:cs typeface="MoolBoran" panose="020B0100010101010101" pitchFamily="34" charset="0"/>
          </a:endParaRPr>
        </a:p>
      </dgm:t>
    </dgm:pt>
    <dgm:pt modelId="{57EF5905-9BD9-4311-A9BB-C82DE8765643}" type="parTrans" cxnId="{7B7712AD-8B75-4751-8CD1-0C33FA9A5599}">
      <dgm:prSet>
        <dgm:style>
          <a:lnRef idx="2">
            <a:schemeClr val="accent5"/>
          </a:lnRef>
          <a:fillRef idx="1">
            <a:schemeClr val="lt1"/>
          </a:fillRef>
          <a:effectRef idx="0">
            <a:schemeClr val="accent5"/>
          </a:effectRef>
          <a:fontRef idx="minor">
            <a:schemeClr val="dk1"/>
          </a:fontRef>
        </dgm:style>
      </dgm:prSet>
      <dgm:spPr/>
      <dgm:t>
        <a:bodyPr/>
        <a:lstStyle/>
        <a:p>
          <a:endParaRPr lang="it-IT"/>
        </a:p>
      </dgm:t>
    </dgm:pt>
    <dgm:pt modelId="{BC1331F9-6D5D-4303-9722-B926111AA615}" type="sibTrans" cxnId="{7B7712AD-8B75-4751-8CD1-0C33FA9A5599}">
      <dgm:prSet/>
      <dgm:spPr/>
      <dgm:t>
        <a:bodyPr/>
        <a:lstStyle/>
        <a:p>
          <a:endParaRPr lang="it-IT"/>
        </a:p>
      </dgm:t>
    </dgm:pt>
    <dgm:pt modelId="{DE4810AD-5504-4920-ABD2-9629B346D182}">
      <dgm:prSet custT="1"/>
      <dgm:spPr/>
      <dgm:t>
        <a:bodyPr/>
        <a:lstStyle/>
        <a:p>
          <a:pPr>
            <a:lnSpc>
              <a:spcPct val="100000"/>
            </a:lnSpc>
            <a:spcAft>
              <a:spcPts val="0"/>
            </a:spcAft>
          </a:pPr>
          <a:r>
            <a:rPr lang="it-IT" sz="2800" dirty="0">
              <a:latin typeface="Berlin Sans FB Demi" pitchFamily="34" charset="0"/>
              <a:cs typeface="MoolBoran" panose="020B0100010101010101" pitchFamily="34" charset="0"/>
            </a:rPr>
            <a:t>la DOMANDA DI VITA: </a:t>
          </a:r>
        </a:p>
        <a:p>
          <a:pPr>
            <a:lnSpc>
              <a:spcPct val="100000"/>
            </a:lnSpc>
            <a:spcAft>
              <a:spcPts val="0"/>
            </a:spcAft>
          </a:pPr>
          <a:r>
            <a:rPr lang="it-IT" sz="2800" i="1" dirty="0">
              <a:latin typeface="Berlin Sans FB Demi" pitchFamily="34" charset="0"/>
              <a:cs typeface="MoolBoran" panose="020B0100010101010101" pitchFamily="34" charset="0"/>
            </a:rPr>
            <a:t>di realizzazione-progetto</a:t>
          </a:r>
        </a:p>
      </dgm:t>
    </dgm:pt>
    <dgm:pt modelId="{39F87CBB-9071-4A05-AAC6-FDA635FDA3C6}" type="parTrans" cxnId="{F9444832-46F5-40B6-B3C7-C9C1F940F037}">
      <dgm:prSet>
        <dgm:style>
          <a:lnRef idx="2">
            <a:schemeClr val="accent6"/>
          </a:lnRef>
          <a:fillRef idx="1">
            <a:schemeClr val="lt1"/>
          </a:fillRef>
          <a:effectRef idx="0">
            <a:schemeClr val="accent6"/>
          </a:effectRef>
          <a:fontRef idx="minor">
            <a:schemeClr val="dk1"/>
          </a:fontRef>
        </dgm:style>
      </dgm:prSet>
      <dgm:spPr/>
      <dgm:t>
        <a:bodyPr/>
        <a:lstStyle/>
        <a:p>
          <a:endParaRPr lang="it-IT"/>
        </a:p>
      </dgm:t>
    </dgm:pt>
    <dgm:pt modelId="{D4E87C77-12A0-4883-8FDB-33FA56CE2095}" type="sibTrans" cxnId="{F9444832-46F5-40B6-B3C7-C9C1F940F037}">
      <dgm:prSet/>
      <dgm:spPr/>
      <dgm:t>
        <a:bodyPr/>
        <a:lstStyle/>
        <a:p>
          <a:endParaRPr lang="it-IT"/>
        </a:p>
      </dgm:t>
    </dgm:pt>
    <dgm:pt modelId="{D4DEEEA5-6419-4562-8148-2C874E60C01C}" type="pres">
      <dgm:prSet presAssocID="{545FC500-9A05-4026-AEDB-4AE863397995}" presName="cycle" presStyleCnt="0">
        <dgm:presLayoutVars>
          <dgm:chMax val="1"/>
          <dgm:dir/>
          <dgm:animLvl val="ctr"/>
          <dgm:resizeHandles val="exact"/>
        </dgm:presLayoutVars>
      </dgm:prSet>
      <dgm:spPr/>
    </dgm:pt>
    <dgm:pt modelId="{5D6D06AD-1256-4B29-943A-59C27760704F}" type="pres">
      <dgm:prSet presAssocID="{B69AEC2C-27A2-48FF-B9F3-BEDB35BFB51C}" presName="centerShape" presStyleLbl="node0" presStyleIdx="0" presStyleCnt="1" custScaleX="106548" custScaleY="101579" custLinFactNeighborX="1447" custLinFactNeighborY="1921"/>
      <dgm:spPr>
        <a:prstGeom prst="verticalScroll">
          <a:avLst/>
        </a:prstGeom>
      </dgm:spPr>
    </dgm:pt>
    <dgm:pt modelId="{78B89619-260A-4CB5-89A9-C41F97140720}" type="pres">
      <dgm:prSet presAssocID="{018E8804-035B-4B46-8B67-F2422B2432E9}" presName="parTrans" presStyleLbl="bgSibTrans2D1" presStyleIdx="0" presStyleCnt="3" custAng="876356" custFlipVert="1" custFlipHor="1" custScaleX="43121" custScaleY="61131" custLinFactNeighborX="26784" custLinFactNeighborY="51235"/>
      <dgm:spPr/>
    </dgm:pt>
    <dgm:pt modelId="{27B5E18B-DB9B-49FE-9AA6-79C926CF91C5}" type="pres">
      <dgm:prSet presAssocID="{F940CE55-0823-462E-97E2-BF1AAB33D16D}" presName="node" presStyleLbl="node1" presStyleIdx="0" presStyleCnt="3" custScaleY="63550" custRadScaleRad="113320" custRadScaleInc="-14716">
        <dgm:presLayoutVars>
          <dgm:bulletEnabled val="1"/>
        </dgm:presLayoutVars>
      </dgm:prSet>
      <dgm:spPr/>
    </dgm:pt>
    <dgm:pt modelId="{C6930D21-30E7-4A95-992E-25D774634DE9}" type="pres">
      <dgm:prSet presAssocID="{39F87CBB-9071-4A05-AAC6-FDA635FDA3C6}" presName="parTrans" presStyleLbl="bgSibTrans2D1" presStyleIdx="1" presStyleCnt="3" custAng="10800000" custFlipHor="1" custScaleX="50706" custScaleY="62945" custLinFactNeighborX="-515" custLinFactNeighborY="54004"/>
      <dgm:spPr/>
    </dgm:pt>
    <dgm:pt modelId="{BD3A00EE-8D9F-4E19-85D2-306025CAA310}" type="pres">
      <dgm:prSet presAssocID="{DE4810AD-5504-4920-ABD2-9629B346D182}" presName="node" presStyleLbl="node1" presStyleIdx="1" presStyleCnt="3" custScaleX="124904" custScaleY="67825" custRadScaleRad="98207">
        <dgm:presLayoutVars>
          <dgm:bulletEnabled val="1"/>
        </dgm:presLayoutVars>
      </dgm:prSet>
      <dgm:spPr/>
    </dgm:pt>
    <dgm:pt modelId="{5944CF82-F7E6-4314-8C5F-73A5D65E93B1}" type="pres">
      <dgm:prSet presAssocID="{57EF5905-9BD9-4311-A9BB-C82DE8765643}" presName="parTrans" presStyleLbl="bgSibTrans2D1" presStyleIdx="2" presStyleCnt="3" custAng="10470283" custScaleX="29616" custScaleY="53035" custLinFactNeighborX="-31364" custLinFactNeighborY="69236"/>
      <dgm:spPr/>
    </dgm:pt>
    <dgm:pt modelId="{3A9E6BD2-5521-4416-910C-E6468ADD5472}" type="pres">
      <dgm:prSet presAssocID="{7D4C30DD-F82D-495C-B0CF-7532AF106489}" presName="node" presStyleLbl="node1" presStyleIdx="2" presStyleCnt="3" custScaleX="115960" custScaleY="83136" custRadScaleRad="116837" custRadScaleInc="15034">
        <dgm:presLayoutVars>
          <dgm:bulletEnabled val="1"/>
        </dgm:presLayoutVars>
      </dgm:prSet>
      <dgm:spPr/>
    </dgm:pt>
  </dgm:ptLst>
  <dgm:cxnLst>
    <dgm:cxn modelId="{E1771E05-799C-434F-B8E3-82411A864DA1}" type="presOf" srcId="{B69AEC2C-27A2-48FF-B9F3-BEDB35BFB51C}" destId="{5D6D06AD-1256-4B29-943A-59C27760704F}" srcOrd="0" destOrd="0" presId="urn:microsoft.com/office/officeart/2005/8/layout/radial4"/>
    <dgm:cxn modelId="{216C061C-0DBF-4E6C-AACA-181CF2D1BBEC}" type="presOf" srcId="{7D4C30DD-F82D-495C-B0CF-7532AF106489}" destId="{3A9E6BD2-5521-4416-910C-E6468ADD5472}" srcOrd="0" destOrd="0" presId="urn:microsoft.com/office/officeart/2005/8/layout/radial4"/>
    <dgm:cxn modelId="{F9444832-46F5-40B6-B3C7-C9C1F940F037}" srcId="{B69AEC2C-27A2-48FF-B9F3-BEDB35BFB51C}" destId="{DE4810AD-5504-4920-ABD2-9629B346D182}" srcOrd="1" destOrd="0" parTransId="{39F87CBB-9071-4A05-AAC6-FDA635FDA3C6}" sibTransId="{D4E87C77-12A0-4883-8FDB-33FA56CE2095}"/>
    <dgm:cxn modelId="{99F5D537-BD6C-4FC1-B8F9-20556710F1EB}" type="presOf" srcId="{39F87CBB-9071-4A05-AAC6-FDA635FDA3C6}" destId="{C6930D21-30E7-4A95-992E-25D774634DE9}" srcOrd="0" destOrd="0" presId="urn:microsoft.com/office/officeart/2005/8/layout/radial4"/>
    <dgm:cxn modelId="{50EB3A71-B864-4984-B52F-5EC36D80B7E6}" srcId="{B69AEC2C-27A2-48FF-B9F3-BEDB35BFB51C}" destId="{F940CE55-0823-462E-97E2-BF1AAB33D16D}" srcOrd="0" destOrd="0" parTransId="{018E8804-035B-4B46-8B67-F2422B2432E9}" sibTransId="{152CDF23-509F-4090-8231-C99CC7EDE987}"/>
    <dgm:cxn modelId="{C2667458-ED46-43F7-B495-6502C6AC1976}" type="presOf" srcId="{F940CE55-0823-462E-97E2-BF1AAB33D16D}" destId="{27B5E18B-DB9B-49FE-9AA6-79C926CF91C5}" srcOrd="0" destOrd="0" presId="urn:microsoft.com/office/officeart/2005/8/layout/radial4"/>
    <dgm:cxn modelId="{32702C97-35C5-4BC2-8477-AD6FB7E3DF79}" type="presOf" srcId="{018E8804-035B-4B46-8B67-F2422B2432E9}" destId="{78B89619-260A-4CB5-89A9-C41F97140720}" srcOrd="0" destOrd="0" presId="urn:microsoft.com/office/officeart/2005/8/layout/radial4"/>
    <dgm:cxn modelId="{7B7712AD-8B75-4751-8CD1-0C33FA9A5599}" srcId="{B69AEC2C-27A2-48FF-B9F3-BEDB35BFB51C}" destId="{7D4C30DD-F82D-495C-B0CF-7532AF106489}" srcOrd="2" destOrd="0" parTransId="{57EF5905-9BD9-4311-A9BB-C82DE8765643}" sibTransId="{BC1331F9-6D5D-4303-9722-B926111AA615}"/>
    <dgm:cxn modelId="{C9C571B9-3C91-4232-AEEC-9A0B0E5B19AA}" type="presOf" srcId="{DE4810AD-5504-4920-ABD2-9629B346D182}" destId="{BD3A00EE-8D9F-4E19-85D2-306025CAA310}" srcOrd="0" destOrd="0" presId="urn:microsoft.com/office/officeart/2005/8/layout/radial4"/>
    <dgm:cxn modelId="{28EC78CC-F41F-4B54-88AC-9217FA5B3D9F}" type="presOf" srcId="{57EF5905-9BD9-4311-A9BB-C82DE8765643}" destId="{5944CF82-F7E6-4314-8C5F-73A5D65E93B1}" srcOrd="0" destOrd="0" presId="urn:microsoft.com/office/officeart/2005/8/layout/radial4"/>
    <dgm:cxn modelId="{BB4712CD-A986-464A-A263-18856C3F8431}" srcId="{545FC500-9A05-4026-AEDB-4AE863397995}" destId="{B69AEC2C-27A2-48FF-B9F3-BEDB35BFB51C}" srcOrd="0" destOrd="0" parTransId="{DA26242C-0989-4026-92B5-10974F12696C}" sibTransId="{440EEC1F-B7D8-4606-B445-7FC46AF2E3C2}"/>
    <dgm:cxn modelId="{4DDEE5DB-4F81-4006-9D3E-8758E260C437}" type="presOf" srcId="{545FC500-9A05-4026-AEDB-4AE863397995}" destId="{D4DEEEA5-6419-4562-8148-2C874E60C01C}" srcOrd="0" destOrd="0" presId="urn:microsoft.com/office/officeart/2005/8/layout/radial4"/>
    <dgm:cxn modelId="{625FA347-0319-4F5E-84A0-42A402EAB250}" type="presParOf" srcId="{D4DEEEA5-6419-4562-8148-2C874E60C01C}" destId="{5D6D06AD-1256-4B29-943A-59C27760704F}" srcOrd="0" destOrd="0" presId="urn:microsoft.com/office/officeart/2005/8/layout/radial4"/>
    <dgm:cxn modelId="{A748FBE3-420F-490B-BB5E-8378432A7EED}" type="presParOf" srcId="{D4DEEEA5-6419-4562-8148-2C874E60C01C}" destId="{78B89619-260A-4CB5-89A9-C41F97140720}" srcOrd="1" destOrd="0" presId="urn:microsoft.com/office/officeart/2005/8/layout/radial4"/>
    <dgm:cxn modelId="{74271486-594A-4D43-98F8-9F68F8EF85D6}" type="presParOf" srcId="{D4DEEEA5-6419-4562-8148-2C874E60C01C}" destId="{27B5E18B-DB9B-49FE-9AA6-79C926CF91C5}" srcOrd="2" destOrd="0" presId="urn:microsoft.com/office/officeart/2005/8/layout/radial4"/>
    <dgm:cxn modelId="{DE198F4C-F5FD-4B2A-8C6E-54FE0E132DF8}" type="presParOf" srcId="{D4DEEEA5-6419-4562-8148-2C874E60C01C}" destId="{C6930D21-30E7-4A95-992E-25D774634DE9}" srcOrd="3" destOrd="0" presId="urn:microsoft.com/office/officeart/2005/8/layout/radial4"/>
    <dgm:cxn modelId="{4AA3E5C7-0CC9-4B4D-BF52-2E004C981DE6}" type="presParOf" srcId="{D4DEEEA5-6419-4562-8148-2C874E60C01C}" destId="{BD3A00EE-8D9F-4E19-85D2-306025CAA310}" srcOrd="4" destOrd="0" presId="urn:microsoft.com/office/officeart/2005/8/layout/radial4"/>
    <dgm:cxn modelId="{37AB826B-3A8C-4BE9-8B41-71345DAB0AEF}" type="presParOf" srcId="{D4DEEEA5-6419-4562-8148-2C874E60C01C}" destId="{5944CF82-F7E6-4314-8C5F-73A5D65E93B1}" srcOrd="5" destOrd="0" presId="urn:microsoft.com/office/officeart/2005/8/layout/radial4"/>
    <dgm:cxn modelId="{11E7048D-D7ED-495C-A414-BF797962C37B}" type="presParOf" srcId="{D4DEEEA5-6419-4562-8148-2C874E60C01C}" destId="{3A9E6BD2-5521-4416-910C-E6468ADD5472}"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AB07D3-E121-4110-8308-7BF265772554}" type="doc">
      <dgm:prSet loTypeId="urn:microsoft.com/office/officeart/2005/8/layout/vList5" loCatId="list" qsTypeId="urn:microsoft.com/office/officeart/2005/8/quickstyle/simple2" qsCatId="simple" csTypeId="urn:microsoft.com/office/officeart/2005/8/colors/accent4_1" csCatId="accent4" phldr="1"/>
      <dgm:spPr/>
      <dgm:t>
        <a:bodyPr/>
        <a:lstStyle/>
        <a:p>
          <a:endParaRPr lang="it-IT"/>
        </a:p>
      </dgm:t>
    </dgm:pt>
    <dgm:pt modelId="{B34C1797-A377-4788-BB7C-994524DFDC9F}">
      <dgm:prSet phldrT="[Testo]" custT="1"/>
      <dgm:spPr/>
      <dgm:t>
        <a:bodyPr tIns="108000"/>
        <a:lstStyle/>
        <a:p>
          <a:r>
            <a:rPr lang="it-IT" sz="3250" dirty="0">
              <a:latin typeface="Berlin Sans FB Demi" pitchFamily="34" charset="0"/>
              <a:cs typeface="MoolBoran" panose="020B0100010101010101" pitchFamily="34" charset="0"/>
            </a:rPr>
            <a:t>PARTECIPAZIONE</a:t>
          </a:r>
        </a:p>
      </dgm:t>
    </dgm:pt>
    <dgm:pt modelId="{4DC5A592-F6BE-49AB-B5E9-E7A1FFF3A932}" type="parTrans" cxnId="{F0AADA5E-FD27-4786-A4D4-90FD584A5B11}">
      <dgm:prSet/>
      <dgm:spPr/>
      <dgm:t>
        <a:bodyPr/>
        <a:lstStyle/>
        <a:p>
          <a:endParaRPr lang="it-IT"/>
        </a:p>
      </dgm:t>
    </dgm:pt>
    <dgm:pt modelId="{AFE3CA17-1EED-4A95-A849-1F6E7E8EC791}" type="sibTrans" cxnId="{F0AADA5E-FD27-4786-A4D4-90FD584A5B11}">
      <dgm:prSet/>
      <dgm:spPr/>
      <dgm:t>
        <a:bodyPr/>
        <a:lstStyle/>
        <a:p>
          <a:endParaRPr lang="it-IT"/>
        </a:p>
      </dgm:t>
    </dgm:pt>
    <dgm:pt modelId="{CC3A9B9D-8A61-4F6F-85F8-40C9D554E299}">
      <dgm:prSet phldrT="[Testo]" custT="1"/>
      <dgm:spPr/>
      <dgm:t>
        <a:bodyPr tIns="216000"/>
        <a:lstStyle/>
        <a:p>
          <a:r>
            <a:rPr lang="it-IT" sz="3600" kern="1200" dirty="0">
              <a:latin typeface="Berlin Sans FB Demi" pitchFamily="34" charset="0"/>
              <a:cs typeface="MoolBoran" panose="020B0100010101010101" pitchFamily="34" charset="0"/>
            </a:rPr>
            <a:t>ACCOGLIENZA</a:t>
          </a:r>
          <a:endParaRPr lang="it-IT" sz="3600" kern="1200" dirty="0">
            <a:latin typeface="Berlin Sans FB Demi" pitchFamily="34" charset="0"/>
            <a:ea typeface="+mn-ea"/>
            <a:cs typeface="MoolBoran" panose="020B0100010101010101" pitchFamily="34" charset="0"/>
          </a:endParaRPr>
        </a:p>
      </dgm:t>
    </dgm:pt>
    <dgm:pt modelId="{0D258808-64C4-4133-90E6-B2C19F7BC30A}" type="parTrans" cxnId="{B051873C-B3F2-4A93-87B1-B9265DE9F9CA}">
      <dgm:prSet/>
      <dgm:spPr/>
      <dgm:t>
        <a:bodyPr/>
        <a:lstStyle/>
        <a:p>
          <a:endParaRPr lang="it-IT"/>
        </a:p>
      </dgm:t>
    </dgm:pt>
    <dgm:pt modelId="{146A2C12-FF26-41E4-94D7-AD1BECC76EF5}" type="sibTrans" cxnId="{B051873C-B3F2-4A93-87B1-B9265DE9F9CA}">
      <dgm:prSet/>
      <dgm:spPr/>
      <dgm:t>
        <a:bodyPr/>
        <a:lstStyle/>
        <a:p>
          <a:endParaRPr lang="it-IT"/>
        </a:p>
      </dgm:t>
    </dgm:pt>
    <dgm:pt modelId="{4954F5AE-0617-409F-AF60-2CF11B7245FE}">
      <dgm:prSet phldrT="[Testo]" custT="1"/>
      <dgm:spPr/>
      <dgm:t>
        <a:bodyPr tIns="324000"/>
        <a:lstStyle/>
        <a:p>
          <a:r>
            <a:rPr lang="it-IT" sz="3600" kern="1200" dirty="0">
              <a:latin typeface="Berlin Sans FB Demi" pitchFamily="34" charset="0"/>
              <a:ea typeface="+mn-ea"/>
              <a:cs typeface="MoolBoran" panose="020B0100010101010101" pitchFamily="34" charset="0"/>
            </a:rPr>
            <a:t>DISPONIBILITÀ</a:t>
          </a:r>
        </a:p>
      </dgm:t>
    </dgm:pt>
    <dgm:pt modelId="{E6FDCA12-146A-48E8-A08A-42AEE97A86B3}" type="parTrans" cxnId="{87F99A41-7170-4071-8191-56AABCD46308}">
      <dgm:prSet/>
      <dgm:spPr/>
      <dgm:t>
        <a:bodyPr/>
        <a:lstStyle/>
        <a:p>
          <a:endParaRPr lang="it-IT"/>
        </a:p>
      </dgm:t>
    </dgm:pt>
    <dgm:pt modelId="{B69864EC-2F54-4EA6-A1B8-17EB994FE615}" type="sibTrans" cxnId="{87F99A41-7170-4071-8191-56AABCD46308}">
      <dgm:prSet/>
      <dgm:spPr/>
      <dgm:t>
        <a:bodyPr/>
        <a:lstStyle/>
        <a:p>
          <a:endParaRPr lang="it-IT"/>
        </a:p>
      </dgm:t>
    </dgm:pt>
    <dgm:pt modelId="{F3F8A18C-905F-4C2A-90CC-10E80A4D0368}">
      <dgm:prSet phldrT="[Testo]" custT="1"/>
      <dgm:spPr/>
      <dgm:t>
        <a:bodyPr tIns="324000"/>
        <a:lstStyle/>
        <a:p>
          <a:pPr marL="0" lvl="0" indent="0" algn="ctr" defTabSz="1422400">
            <a:lnSpc>
              <a:spcPct val="90000"/>
            </a:lnSpc>
            <a:spcBef>
              <a:spcPct val="0"/>
            </a:spcBef>
            <a:spcAft>
              <a:spcPct val="35000"/>
            </a:spcAft>
            <a:buNone/>
          </a:pPr>
          <a:r>
            <a:rPr lang="it-IT" sz="3600" kern="1200" dirty="0">
              <a:latin typeface="Berlin Sans FB Demi" pitchFamily="34" charset="0"/>
              <a:ea typeface="+mn-ea"/>
              <a:cs typeface="MoolBoran" panose="020B0100010101010101" pitchFamily="34" charset="0"/>
            </a:rPr>
            <a:t>CONDIVISIONE</a:t>
          </a:r>
        </a:p>
      </dgm:t>
    </dgm:pt>
    <dgm:pt modelId="{459F1185-E625-4B8C-B257-1E60AE99647A}" type="parTrans" cxnId="{02778749-B8CA-42CE-AB40-0301E336413C}">
      <dgm:prSet/>
      <dgm:spPr/>
      <dgm:t>
        <a:bodyPr/>
        <a:lstStyle/>
        <a:p>
          <a:endParaRPr lang="it-IT"/>
        </a:p>
      </dgm:t>
    </dgm:pt>
    <dgm:pt modelId="{BA33E093-B5A1-4211-8793-1779D5523F98}" type="sibTrans" cxnId="{02778749-B8CA-42CE-AB40-0301E336413C}">
      <dgm:prSet/>
      <dgm:spPr/>
      <dgm:t>
        <a:bodyPr/>
        <a:lstStyle/>
        <a:p>
          <a:endParaRPr lang="it-IT"/>
        </a:p>
      </dgm:t>
    </dgm:pt>
    <dgm:pt modelId="{CE069E9A-273E-491E-A134-836B1BAF5B84}" type="pres">
      <dgm:prSet presAssocID="{71AB07D3-E121-4110-8308-7BF265772554}" presName="Name0" presStyleCnt="0">
        <dgm:presLayoutVars>
          <dgm:dir/>
          <dgm:animLvl val="lvl"/>
          <dgm:resizeHandles val="exact"/>
        </dgm:presLayoutVars>
      </dgm:prSet>
      <dgm:spPr/>
    </dgm:pt>
    <dgm:pt modelId="{8371A2F3-EB8F-4D35-ABEA-54F783602B8C}" type="pres">
      <dgm:prSet presAssocID="{B34C1797-A377-4788-BB7C-994524DFDC9F}" presName="linNode" presStyleCnt="0"/>
      <dgm:spPr/>
    </dgm:pt>
    <dgm:pt modelId="{44FA2335-F608-4E57-9254-E59B3F058E9A}" type="pres">
      <dgm:prSet presAssocID="{B34C1797-A377-4788-BB7C-994524DFDC9F}" presName="parentText" presStyleLbl="node1" presStyleIdx="0" presStyleCnt="4">
        <dgm:presLayoutVars>
          <dgm:chMax val="1"/>
          <dgm:bulletEnabled val="1"/>
        </dgm:presLayoutVars>
      </dgm:prSet>
      <dgm:spPr/>
    </dgm:pt>
    <dgm:pt modelId="{EEF7427C-14AD-4ECC-8A41-0E2FDFEB327D}" type="pres">
      <dgm:prSet presAssocID="{AFE3CA17-1EED-4A95-A849-1F6E7E8EC791}" presName="sp" presStyleCnt="0"/>
      <dgm:spPr/>
    </dgm:pt>
    <dgm:pt modelId="{7EC94327-8E07-46B6-BC8C-CFA1E1DE3A48}" type="pres">
      <dgm:prSet presAssocID="{CC3A9B9D-8A61-4F6F-85F8-40C9D554E299}" presName="linNode" presStyleCnt="0"/>
      <dgm:spPr/>
    </dgm:pt>
    <dgm:pt modelId="{97F72EE8-47EE-4C9C-AFC8-42D15C00BE6B}" type="pres">
      <dgm:prSet presAssocID="{CC3A9B9D-8A61-4F6F-85F8-40C9D554E299}" presName="parentText" presStyleLbl="node1" presStyleIdx="1" presStyleCnt="4">
        <dgm:presLayoutVars>
          <dgm:chMax val="1"/>
          <dgm:bulletEnabled val="1"/>
        </dgm:presLayoutVars>
      </dgm:prSet>
      <dgm:spPr/>
    </dgm:pt>
    <dgm:pt modelId="{1AD92E95-9E7A-40BC-9A91-672A89FA362A}" type="pres">
      <dgm:prSet presAssocID="{146A2C12-FF26-41E4-94D7-AD1BECC76EF5}" presName="sp" presStyleCnt="0"/>
      <dgm:spPr/>
    </dgm:pt>
    <dgm:pt modelId="{D1703420-BA7F-4BBC-B9E3-4B781E40195D}" type="pres">
      <dgm:prSet presAssocID="{4954F5AE-0617-409F-AF60-2CF11B7245FE}" presName="linNode" presStyleCnt="0"/>
      <dgm:spPr/>
    </dgm:pt>
    <dgm:pt modelId="{7797F8DB-6323-4BC6-AE6B-CEB6053692DE}" type="pres">
      <dgm:prSet presAssocID="{4954F5AE-0617-409F-AF60-2CF11B7245FE}" presName="parentText" presStyleLbl="node1" presStyleIdx="2" presStyleCnt="4">
        <dgm:presLayoutVars>
          <dgm:chMax val="1"/>
          <dgm:bulletEnabled val="1"/>
        </dgm:presLayoutVars>
      </dgm:prSet>
      <dgm:spPr/>
    </dgm:pt>
    <dgm:pt modelId="{B2BCFF2E-2A8C-4508-A744-F0EEEC642EFB}" type="pres">
      <dgm:prSet presAssocID="{B69864EC-2F54-4EA6-A1B8-17EB994FE615}" presName="sp" presStyleCnt="0"/>
      <dgm:spPr/>
    </dgm:pt>
    <dgm:pt modelId="{DE0483D8-D544-4134-B99C-B95DE036F348}" type="pres">
      <dgm:prSet presAssocID="{F3F8A18C-905F-4C2A-90CC-10E80A4D0368}" presName="linNode" presStyleCnt="0"/>
      <dgm:spPr/>
    </dgm:pt>
    <dgm:pt modelId="{F99DFE30-2791-43C0-84BE-D1243A989874}" type="pres">
      <dgm:prSet presAssocID="{F3F8A18C-905F-4C2A-90CC-10E80A4D0368}" presName="parentText" presStyleLbl="node1" presStyleIdx="3" presStyleCnt="4">
        <dgm:presLayoutVars>
          <dgm:chMax val="1"/>
          <dgm:bulletEnabled val="1"/>
        </dgm:presLayoutVars>
      </dgm:prSet>
      <dgm:spPr/>
    </dgm:pt>
  </dgm:ptLst>
  <dgm:cxnLst>
    <dgm:cxn modelId="{B051873C-B3F2-4A93-87B1-B9265DE9F9CA}" srcId="{71AB07D3-E121-4110-8308-7BF265772554}" destId="{CC3A9B9D-8A61-4F6F-85F8-40C9D554E299}" srcOrd="1" destOrd="0" parTransId="{0D258808-64C4-4133-90E6-B2C19F7BC30A}" sibTransId="{146A2C12-FF26-41E4-94D7-AD1BECC76EF5}"/>
    <dgm:cxn modelId="{F0AADA5E-FD27-4786-A4D4-90FD584A5B11}" srcId="{71AB07D3-E121-4110-8308-7BF265772554}" destId="{B34C1797-A377-4788-BB7C-994524DFDC9F}" srcOrd="0" destOrd="0" parTransId="{4DC5A592-F6BE-49AB-B5E9-E7A1FFF3A932}" sibTransId="{AFE3CA17-1EED-4A95-A849-1F6E7E8EC791}"/>
    <dgm:cxn modelId="{87F99A41-7170-4071-8191-56AABCD46308}" srcId="{71AB07D3-E121-4110-8308-7BF265772554}" destId="{4954F5AE-0617-409F-AF60-2CF11B7245FE}" srcOrd="2" destOrd="0" parTransId="{E6FDCA12-146A-48E8-A08A-42AEE97A86B3}" sibTransId="{B69864EC-2F54-4EA6-A1B8-17EB994FE615}"/>
    <dgm:cxn modelId="{02778749-B8CA-42CE-AB40-0301E336413C}" srcId="{71AB07D3-E121-4110-8308-7BF265772554}" destId="{F3F8A18C-905F-4C2A-90CC-10E80A4D0368}" srcOrd="3" destOrd="0" parTransId="{459F1185-E625-4B8C-B257-1E60AE99647A}" sibTransId="{BA33E093-B5A1-4211-8793-1779D5523F98}"/>
    <dgm:cxn modelId="{AC53C896-8A6F-455D-BB40-8E83C74AC4D8}" type="presOf" srcId="{CC3A9B9D-8A61-4F6F-85F8-40C9D554E299}" destId="{97F72EE8-47EE-4C9C-AFC8-42D15C00BE6B}" srcOrd="0" destOrd="0" presId="urn:microsoft.com/office/officeart/2005/8/layout/vList5"/>
    <dgm:cxn modelId="{91BD01A7-164E-4CED-9E76-6D8BF454999B}" type="presOf" srcId="{B34C1797-A377-4788-BB7C-994524DFDC9F}" destId="{44FA2335-F608-4E57-9254-E59B3F058E9A}" srcOrd="0" destOrd="0" presId="urn:microsoft.com/office/officeart/2005/8/layout/vList5"/>
    <dgm:cxn modelId="{CE10BAB3-BEB1-4D2A-AC8C-53971347A83A}" type="presOf" srcId="{F3F8A18C-905F-4C2A-90CC-10E80A4D0368}" destId="{F99DFE30-2791-43C0-84BE-D1243A989874}" srcOrd="0" destOrd="0" presId="urn:microsoft.com/office/officeart/2005/8/layout/vList5"/>
    <dgm:cxn modelId="{3C7038C2-6EEE-4980-BF56-DC42A6B1C5A1}" type="presOf" srcId="{71AB07D3-E121-4110-8308-7BF265772554}" destId="{CE069E9A-273E-491E-A134-836B1BAF5B84}" srcOrd="0" destOrd="0" presId="urn:microsoft.com/office/officeart/2005/8/layout/vList5"/>
    <dgm:cxn modelId="{32ED97EB-5280-4A0A-BF56-5F3642AB7DCF}" type="presOf" srcId="{4954F5AE-0617-409F-AF60-2CF11B7245FE}" destId="{7797F8DB-6323-4BC6-AE6B-CEB6053692DE}" srcOrd="0" destOrd="0" presId="urn:microsoft.com/office/officeart/2005/8/layout/vList5"/>
    <dgm:cxn modelId="{DCEDFB7C-2080-4EF4-A585-D273992969C2}" type="presParOf" srcId="{CE069E9A-273E-491E-A134-836B1BAF5B84}" destId="{8371A2F3-EB8F-4D35-ABEA-54F783602B8C}" srcOrd="0" destOrd="0" presId="urn:microsoft.com/office/officeart/2005/8/layout/vList5"/>
    <dgm:cxn modelId="{666B0AB8-4CDB-4BEB-826E-7B55BA831603}" type="presParOf" srcId="{8371A2F3-EB8F-4D35-ABEA-54F783602B8C}" destId="{44FA2335-F608-4E57-9254-E59B3F058E9A}" srcOrd="0" destOrd="0" presId="urn:microsoft.com/office/officeart/2005/8/layout/vList5"/>
    <dgm:cxn modelId="{E6F71E8D-5C7B-40FD-A1A5-1429D65AFCA4}" type="presParOf" srcId="{CE069E9A-273E-491E-A134-836B1BAF5B84}" destId="{EEF7427C-14AD-4ECC-8A41-0E2FDFEB327D}" srcOrd="1" destOrd="0" presId="urn:microsoft.com/office/officeart/2005/8/layout/vList5"/>
    <dgm:cxn modelId="{B54D8756-8FF4-40C5-97DB-C7FC52B1FC80}" type="presParOf" srcId="{CE069E9A-273E-491E-A134-836B1BAF5B84}" destId="{7EC94327-8E07-46B6-BC8C-CFA1E1DE3A48}" srcOrd="2" destOrd="0" presId="urn:microsoft.com/office/officeart/2005/8/layout/vList5"/>
    <dgm:cxn modelId="{BFAB8F95-AC9F-4872-B2EA-C019E6A4D50E}" type="presParOf" srcId="{7EC94327-8E07-46B6-BC8C-CFA1E1DE3A48}" destId="{97F72EE8-47EE-4C9C-AFC8-42D15C00BE6B}" srcOrd="0" destOrd="0" presId="urn:microsoft.com/office/officeart/2005/8/layout/vList5"/>
    <dgm:cxn modelId="{D76BDD62-BDFC-4BC5-B015-78FB98947BAC}" type="presParOf" srcId="{CE069E9A-273E-491E-A134-836B1BAF5B84}" destId="{1AD92E95-9E7A-40BC-9A91-672A89FA362A}" srcOrd="3" destOrd="0" presId="urn:microsoft.com/office/officeart/2005/8/layout/vList5"/>
    <dgm:cxn modelId="{8C06CB08-B8EE-4FB1-83F0-1327DD805D5B}" type="presParOf" srcId="{CE069E9A-273E-491E-A134-836B1BAF5B84}" destId="{D1703420-BA7F-4BBC-B9E3-4B781E40195D}" srcOrd="4" destOrd="0" presId="urn:microsoft.com/office/officeart/2005/8/layout/vList5"/>
    <dgm:cxn modelId="{6C3FF5A7-C1A0-45DB-AF86-194DD18CAC9E}" type="presParOf" srcId="{D1703420-BA7F-4BBC-B9E3-4B781E40195D}" destId="{7797F8DB-6323-4BC6-AE6B-CEB6053692DE}" srcOrd="0" destOrd="0" presId="urn:microsoft.com/office/officeart/2005/8/layout/vList5"/>
    <dgm:cxn modelId="{B01C150A-4BB6-4343-BC39-2F8DD206F85A}" type="presParOf" srcId="{CE069E9A-273E-491E-A134-836B1BAF5B84}" destId="{B2BCFF2E-2A8C-4508-A744-F0EEEC642EFB}" srcOrd="5" destOrd="0" presId="urn:microsoft.com/office/officeart/2005/8/layout/vList5"/>
    <dgm:cxn modelId="{09B6D115-C45C-4B21-B464-D5D2377A8D65}" type="presParOf" srcId="{CE069E9A-273E-491E-A134-836B1BAF5B84}" destId="{DE0483D8-D544-4134-B99C-B95DE036F348}" srcOrd="6" destOrd="0" presId="urn:microsoft.com/office/officeart/2005/8/layout/vList5"/>
    <dgm:cxn modelId="{830688D8-0E99-4527-A5A0-5D99B129FFB7}" type="presParOf" srcId="{DE0483D8-D544-4134-B99C-B95DE036F348}" destId="{F99DFE30-2791-43C0-84BE-D1243A98987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B53D47-EE61-4481-B803-62F3A6024617}" type="doc">
      <dgm:prSet loTypeId="urn:microsoft.com/office/officeart/2009/layout/CircleArrowProcess" loCatId="process" qsTypeId="urn:microsoft.com/office/officeart/2005/8/quickstyle/simple1" qsCatId="simple" csTypeId="urn:microsoft.com/office/officeart/2005/8/colors/colorful4" csCatId="colorful" phldr="1"/>
      <dgm:spPr/>
    </dgm:pt>
    <dgm:pt modelId="{FD7A5F22-A8D1-45D1-A8C6-4FD139557994}">
      <dgm:prSet phldrT="[Testo]" custT="1"/>
      <dgm:spPr/>
      <dgm:t>
        <a:bodyPr tIns="180000"/>
        <a:lstStyle/>
        <a:p>
          <a:r>
            <a:rPr lang="it-IT" sz="2400" b="0" cap="none" spc="0" dirty="0">
              <a:ln w="0"/>
              <a:solidFill>
                <a:schemeClr val="accent1"/>
              </a:solidFill>
              <a:effectLst/>
              <a:latin typeface="Berlin Sans FB Demi" pitchFamily="34" charset="0"/>
              <a:cs typeface="MoolBoran" panose="020B0100010101010101" pitchFamily="34" charset="0"/>
            </a:rPr>
            <a:t>1^ FASE</a:t>
          </a:r>
        </a:p>
      </dgm:t>
    </dgm:pt>
    <dgm:pt modelId="{FB652600-DFA7-43F3-94B3-E966702FA671}" type="parTrans" cxnId="{D57D2398-E5B8-41D1-B25B-B8C3502639D2}">
      <dgm:prSet/>
      <dgm:spPr/>
      <dgm:t>
        <a:bodyPr/>
        <a:lstStyle/>
        <a:p>
          <a:endParaRPr lang="it-IT"/>
        </a:p>
      </dgm:t>
    </dgm:pt>
    <dgm:pt modelId="{8C70C24D-75A4-4E7D-A591-3B331BFE6B56}" type="sibTrans" cxnId="{D57D2398-E5B8-41D1-B25B-B8C3502639D2}">
      <dgm:prSet/>
      <dgm:spPr/>
      <dgm:t>
        <a:bodyPr/>
        <a:lstStyle/>
        <a:p>
          <a:endParaRPr lang="it-IT"/>
        </a:p>
      </dgm:t>
    </dgm:pt>
    <dgm:pt modelId="{3CCA9EA4-E42C-4507-B41E-A63467A7AEA6}">
      <dgm:prSet phldrT="[Testo]" custT="1"/>
      <dgm:spPr/>
      <dgm:t>
        <a:bodyPr tIns="180000"/>
        <a:lstStyle/>
        <a:p>
          <a:r>
            <a:rPr lang="it-IT" sz="2000" b="0" kern="1200" cap="none" spc="0" dirty="0">
              <a:ln w="0"/>
              <a:solidFill>
                <a:schemeClr val="accent1"/>
              </a:solidFill>
              <a:effectLst/>
              <a:latin typeface="Berlin Sans FB Demi" pitchFamily="34" charset="0"/>
            </a:rPr>
            <a:t>2^ </a:t>
          </a:r>
          <a:r>
            <a:rPr lang="it-IT" sz="2400" b="0" kern="1200" cap="none" spc="0" dirty="0">
              <a:ln w="0"/>
              <a:solidFill>
                <a:srgbClr val="4472C4"/>
              </a:solidFill>
              <a:effectLst/>
              <a:latin typeface="Berlin Sans FB Demi" pitchFamily="34" charset="0"/>
              <a:ea typeface="+mn-ea"/>
              <a:cs typeface="MoolBoran" panose="020B0100010101010101" pitchFamily="34" charset="0"/>
            </a:rPr>
            <a:t>FASE</a:t>
          </a:r>
        </a:p>
      </dgm:t>
    </dgm:pt>
    <dgm:pt modelId="{1F472283-0A35-4B24-B554-3EDA235059A8}" type="parTrans" cxnId="{BBB470B9-3509-48B0-BFC4-5EE0E2324E80}">
      <dgm:prSet/>
      <dgm:spPr/>
      <dgm:t>
        <a:bodyPr/>
        <a:lstStyle/>
        <a:p>
          <a:endParaRPr lang="it-IT"/>
        </a:p>
      </dgm:t>
    </dgm:pt>
    <dgm:pt modelId="{2A604159-93B7-4FFF-955F-7363F6C848C9}" type="sibTrans" cxnId="{BBB470B9-3509-48B0-BFC4-5EE0E2324E80}">
      <dgm:prSet/>
      <dgm:spPr/>
      <dgm:t>
        <a:bodyPr/>
        <a:lstStyle/>
        <a:p>
          <a:endParaRPr lang="it-IT"/>
        </a:p>
      </dgm:t>
    </dgm:pt>
    <dgm:pt modelId="{FA9FC4B1-BD23-4EC6-A574-53ED3962BE3C}">
      <dgm:prSet phldrT="[Testo]" custT="1"/>
      <dgm:spPr/>
      <dgm:t>
        <a:bodyPr tIns="180000"/>
        <a:lstStyle/>
        <a:p>
          <a:r>
            <a:rPr lang="it-IT" sz="2000" b="0" kern="1200" cap="none" spc="0" dirty="0">
              <a:ln w="0"/>
              <a:solidFill>
                <a:schemeClr val="accent1"/>
              </a:solidFill>
              <a:effectLst/>
              <a:latin typeface="Berlin Sans FB Demi" pitchFamily="34" charset="0"/>
            </a:rPr>
            <a:t>3^ </a:t>
          </a:r>
          <a:r>
            <a:rPr lang="it-IT" sz="2400" b="0" kern="1200" cap="none" spc="0" dirty="0">
              <a:ln w="0"/>
              <a:solidFill>
                <a:srgbClr val="4472C4"/>
              </a:solidFill>
              <a:effectLst/>
              <a:latin typeface="Berlin Sans FB Demi" pitchFamily="34" charset="0"/>
              <a:ea typeface="+mn-ea"/>
              <a:cs typeface="MoolBoran" panose="020B0100010101010101" pitchFamily="34" charset="0"/>
            </a:rPr>
            <a:t>FASE</a:t>
          </a:r>
        </a:p>
      </dgm:t>
    </dgm:pt>
    <dgm:pt modelId="{0D8F2BD3-39F6-4F42-94B6-0BA9AAEEDEE3}" type="parTrans" cxnId="{7497563E-49B0-4BBC-BAA1-1D4D4E4CC6BF}">
      <dgm:prSet/>
      <dgm:spPr/>
      <dgm:t>
        <a:bodyPr/>
        <a:lstStyle/>
        <a:p>
          <a:endParaRPr lang="it-IT"/>
        </a:p>
      </dgm:t>
    </dgm:pt>
    <dgm:pt modelId="{E8A8A7D0-A769-471D-B269-8F77ACBAB357}" type="sibTrans" cxnId="{7497563E-49B0-4BBC-BAA1-1D4D4E4CC6BF}">
      <dgm:prSet/>
      <dgm:spPr/>
      <dgm:t>
        <a:bodyPr/>
        <a:lstStyle/>
        <a:p>
          <a:endParaRPr lang="it-IT"/>
        </a:p>
      </dgm:t>
    </dgm:pt>
    <dgm:pt modelId="{A239CCA1-432F-4E8A-80A6-A5B3DFFA5C56}">
      <dgm:prSet phldrT="[Testo]" custT="1"/>
      <dgm:spPr/>
      <dgm:t>
        <a:bodyPr tIns="180000"/>
        <a:lstStyle/>
        <a:p>
          <a:r>
            <a:rPr lang="it-IT" sz="2000" b="0" kern="1200" cap="none" spc="0" dirty="0">
              <a:ln w="0"/>
              <a:solidFill>
                <a:schemeClr val="accent1"/>
              </a:solidFill>
              <a:effectLst/>
              <a:latin typeface="Berlin Sans FB Demi" pitchFamily="34" charset="0"/>
            </a:rPr>
            <a:t>4^ </a:t>
          </a:r>
          <a:r>
            <a:rPr lang="it-IT" sz="2400" b="0" kern="1200" cap="none" spc="0" dirty="0">
              <a:ln w="0"/>
              <a:solidFill>
                <a:srgbClr val="4472C4"/>
              </a:solidFill>
              <a:effectLst/>
              <a:latin typeface="Berlin Sans FB Demi" pitchFamily="34" charset="0"/>
              <a:ea typeface="+mn-ea"/>
              <a:cs typeface="MoolBoran" panose="020B0100010101010101" pitchFamily="34" charset="0"/>
            </a:rPr>
            <a:t>FASE</a:t>
          </a:r>
        </a:p>
      </dgm:t>
    </dgm:pt>
    <dgm:pt modelId="{D447B8A3-2B9C-4FAC-A04A-D0EB8DFAFFBD}" type="parTrans" cxnId="{7C8D53BD-3925-4F68-B741-47E20E5ED064}">
      <dgm:prSet/>
      <dgm:spPr/>
      <dgm:t>
        <a:bodyPr/>
        <a:lstStyle/>
        <a:p>
          <a:endParaRPr lang="it-IT"/>
        </a:p>
      </dgm:t>
    </dgm:pt>
    <dgm:pt modelId="{61354EBB-EC3B-41DD-BF85-CF67FCD4E173}" type="sibTrans" cxnId="{7C8D53BD-3925-4F68-B741-47E20E5ED064}">
      <dgm:prSet/>
      <dgm:spPr/>
      <dgm:t>
        <a:bodyPr/>
        <a:lstStyle/>
        <a:p>
          <a:endParaRPr lang="it-IT"/>
        </a:p>
      </dgm:t>
    </dgm:pt>
    <dgm:pt modelId="{ADA90133-4F0D-4B5F-9B6F-F6BEAD8F5283}" type="pres">
      <dgm:prSet presAssocID="{63B53D47-EE61-4481-B803-62F3A6024617}" presName="Name0" presStyleCnt="0">
        <dgm:presLayoutVars>
          <dgm:chMax val="7"/>
          <dgm:chPref val="7"/>
          <dgm:dir/>
          <dgm:animLvl val="lvl"/>
        </dgm:presLayoutVars>
      </dgm:prSet>
      <dgm:spPr/>
    </dgm:pt>
    <dgm:pt modelId="{F4EFDD25-5089-44CA-81DF-56B109F12D22}" type="pres">
      <dgm:prSet presAssocID="{FD7A5F22-A8D1-45D1-A8C6-4FD139557994}" presName="Accent1" presStyleCnt="0"/>
      <dgm:spPr/>
    </dgm:pt>
    <dgm:pt modelId="{3B78E390-725E-48C2-98CF-DD7AEAF946FA}" type="pres">
      <dgm:prSet presAssocID="{FD7A5F22-A8D1-45D1-A8C6-4FD139557994}" presName="Accent" presStyleLbl="node1" presStyleIdx="0" presStyleCnt="4"/>
      <dgm:spPr/>
    </dgm:pt>
    <dgm:pt modelId="{16617E05-ABF8-4389-B1AB-B748353C6DEB}" type="pres">
      <dgm:prSet presAssocID="{FD7A5F22-A8D1-45D1-A8C6-4FD139557994}" presName="Parent1" presStyleLbl="revTx" presStyleIdx="0" presStyleCnt="4" custLinFactNeighborY="-22128">
        <dgm:presLayoutVars>
          <dgm:chMax val="1"/>
          <dgm:chPref val="1"/>
          <dgm:bulletEnabled val="1"/>
        </dgm:presLayoutVars>
      </dgm:prSet>
      <dgm:spPr/>
    </dgm:pt>
    <dgm:pt modelId="{D0010D61-506D-42F8-BCE9-010D289C0E5F}" type="pres">
      <dgm:prSet presAssocID="{3CCA9EA4-E42C-4507-B41E-A63467A7AEA6}" presName="Accent2" presStyleCnt="0"/>
      <dgm:spPr/>
    </dgm:pt>
    <dgm:pt modelId="{00A4E531-C16C-44A6-AABA-3CA7B5763C5F}" type="pres">
      <dgm:prSet presAssocID="{3CCA9EA4-E42C-4507-B41E-A63467A7AEA6}" presName="Accent" presStyleLbl="node1" presStyleIdx="1" presStyleCnt="4"/>
      <dgm:spPr/>
    </dgm:pt>
    <dgm:pt modelId="{EC525B62-749B-4FB5-B87C-A71ADB494BDF}" type="pres">
      <dgm:prSet presAssocID="{3CCA9EA4-E42C-4507-B41E-A63467A7AEA6}" presName="Parent2" presStyleLbl="revTx" presStyleIdx="1" presStyleCnt="4" custLinFactNeighborY="-22128">
        <dgm:presLayoutVars>
          <dgm:chMax val="1"/>
          <dgm:chPref val="1"/>
          <dgm:bulletEnabled val="1"/>
        </dgm:presLayoutVars>
      </dgm:prSet>
      <dgm:spPr/>
    </dgm:pt>
    <dgm:pt modelId="{465411CE-DB4D-46A7-A668-0FF452095DDB}" type="pres">
      <dgm:prSet presAssocID="{FA9FC4B1-BD23-4EC6-A574-53ED3962BE3C}" presName="Accent3" presStyleCnt="0"/>
      <dgm:spPr/>
    </dgm:pt>
    <dgm:pt modelId="{B5A1C006-1F65-46AD-A5EF-669AD7557B5E}" type="pres">
      <dgm:prSet presAssocID="{FA9FC4B1-BD23-4EC6-A574-53ED3962BE3C}" presName="Accent" presStyleLbl="node1" presStyleIdx="2" presStyleCnt="4"/>
      <dgm:spPr/>
    </dgm:pt>
    <dgm:pt modelId="{0FD1BC8E-B1DB-401D-81AA-F3948475CD3F}" type="pres">
      <dgm:prSet presAssocID="{FA9FC4B1-BD23-4EC6-A574-53ED3962BE3C}" presName="Parent3" presStyleLbl="revTx" presStyleIdx="2" presStyleCnt="4" custLinFactNeighborY="-22128">
        <dgm:presLayoutVars>
          <dgm:chMax val="1"/>
          <dgm:chPref val="1"/>
          <dgm:bulletEnabled val="1"/>
        </dgm:presLayoutVars>
      </dgm:prSet>
      <dgm:spPr/>
    </dgm:pt>
    <dgm:pt modelId="{284010B1-3E72-4C7C-A84C-DA1F03B95A71}" type="pres">
      <dgm:prSet presAssocID="{A239CCA1-432F-4E8A-80A6-A5B3DFFA5C56}" presName="Accent4" presStyleCnt="0"/>
      <dgm:spPr/>
    </dgm:pt>
    <dgm:pt modelId="{C7354678-14FB-4D7E-BA8D-44AF06DB6B12}" type="pres">
      <dgm:prSet presAssocID="{A239CCA1-432F-4E8A-80A6-A5B3DFFA5C56}" presName="Accent" presStyleLbl="node1" presStyleIdx="3" presStyleCnt="4"/>
      <dgm:spPr/>
    </dgm:pt>
    <dgm:pt modelId="{E1C5A9E2-0E4C-4B94-8C20-724FF23A818B}" type="pres">
      <dgm:prSet presAssocID="{A239CCA1-432F-4E8A-80A6-A5B3DFFA5C56}" presName="Parent4" presStyleLbl="revTx" presStyleIdx="3" presStyleCnt="4" custLinFactNeighborY="-22128">
        <dgm:presLayoutVars>
          <dgm:chMax val="1"/>
          <dgm:chPref val="1"/>
          <dgm:bulletEnabled val="1"/>
        </dgm:presLayoutVars>
      </dgm:prSet>
      <dgm:spPr/>
    </dgm:pt>
  </dgm:ptLst>
  <dgm:cxnLst>
    <dgm:cxn modelId="{73253324-BDAD-4D1D-A593-DF282DBCB0B0}" type="presOf" srcId="{A239CCA1-432F-4E8A-80A6-A5B3DFFA5C56}" destId="{E1C5A9E2-0E4C-4B94-8C20-724FF23A818B}" srcOrd="0" destOrd="0" presId="urn:microsoft.com/office/officeart/2009/layout/CircleArrowProcess"/>
    <dgm:cxn modelId="{7497563E-49B0-4BBC-BAA1-1D4D4E4CC6BF}" srcId="{63B53D47-EE61-4481-B803-62F3A6024617}" destId="{FA9FC4B1-BD23-4EC6-A574-53ED3962BE3C}" srcOrd="2" destOrd="0" parTransId="{0D8F2BD3-39F6-4F42-94B6-0BA9AAEEDEE3}" sibTransId="{E8A8A7D0-A769-471D-B269-8F77ACBAB357}"/>
    <dgm:cxn modelId="{BABCBB59-178D-44B4-A57E-B0E73811C5AC}" type="presOf" srcId="{3CCA9EA4-E42C-4507-B41E-A63467A7AEA6}" destId="{EC525B62-749B-4FB5-B87C-A71ADB494BDF}" srcOrd="0" destOrd="0" presId="urn:microsoft.com/office/officeart/2009/layout/CircleArrowProcess"/>
    <dgm:cxn modelId="{39EBE48B-541B-48EE-8BC8-73AE8F19E11E}" type="presOf" srcId="{FA9FC4B1-BD23-4EC6-A574-53ED3962BE3C}" destId="{0FD1BC8E-B1DB-401D-81AA-F3948475CD3F}" srcOrd="0" destOrd="0" presId="urn:microsoft.com/office/officeart/2009/layout/CircleArrowProcess"/>
    <dgm:cxn modelId="{CB347591-2290-4319-83D3-552C2908C247}" type="presOf" srcId="{63B53D47-EE61-4481-B803-62F3A6024617}" destId="{ADA90133-4F0D-4B5F-9B6F-F6BEAD8F5283}" srcOrd="0" destOrd="0" presId="urn:microsoft.com/office/officeart/2009/layout/CircleArrowProcess"/>
    <dgm:cxn modelId="{D57D2398-E5B8-41D1-B25B-B8C3502639D2}" srcId="{63B53D47-EE61-4481-B803-62F3A6024617}" destId="{FD7A5F22-A8D1-45D1-A8C6-4FD139557994}" srcOrd="0" destOrd="0" parTransId="{FB652600-DFA7-43F3-94B3-E966702FA671}" sibTransId="{8C70C24D-75A4-4E7D-A591-3B331BFE6B56}"/>
    <dgm:cxn modelId="{1FC8A8B2-7031-4355-A521-38E5367FC818}" type="presOf" srcId="{FD7A5F22-A8D1-45D1-A8C6-4FD139557994}" destId="{16617E05-ABF8-4389-B1AB-B748353C6DEB}" srcOrd="0" destOrd="0" presId="urn:microsoft.com/office/officeart/2009/layout/CircleArrowProcess"/>
    <dgm:cxn modelId="{BBB470B9-3509-48B0-BFC4-5EE0E2324E80}" srcId="{63B53D47-EE61-4481-B803-62F3A6024617}" destId="{3CCA9EA4-E42C-4507-B41E-A63467A7AEA6}" srcOrd="1" destOrd="0" parTransId="{1F472283-0A35-4B24-B554-3EDA235059A8}" sibTransId="{2A604159-93B7-4FFF-955F-7363F6C848C9}"/>
    <dgm:cxn modelId="{7C8D53BD-3925-4F68-B741-47E20E5ED064}" srcId="{63B53D47-EE61-4481-B803-62F3A6024617}" destId="{A239CCA1-432F-4E8A-80A6-A5B3DFFA5C56}" srcOrd="3" destOrd="0" parTransId="{D447B8A3-2B9C-4FAC-A04A-D0EB8DFAFFBD}" sibTransId="{61354EBB-EC3B-41DD-BF85-CF67FCD4E173}"/>
    <dgm:cxn modelId="{EBD4B694-0060-4D08-B775-716B28F7F4F7}" type="presParOf" srcId="{ADA90133-4F0D-4B5F-9B6F-F6BEAD8F5283}" destId="{F4EFDD25-5089-44CA-81DF-56B109F12D22}" srcOrd="0" destOrd="0" presId="urn:microsoft.com/office/officeart/2009/layout/CircleArrowProcess"/>
    <dgm:cxn modelId="{B2DCB7DB-EAA0-495A-BF24-D77546F49354}" type="presParOf" srcId="{F4EFDD25-5089-44CA-81DF-56B109F12D22}" destId="{3B78E390-725E-48C2-98CF-DD7AEAF946FA}" srcOrd="0" destOrd="0" presId="urn:microsoft.com/office/officeart/2009/layout/CircleArrowProcess"/>
    <dgm:cxn modelId="{1A481111-48D6-4724-B1A5-25D8AFAA314F}" type="presParOf" srcId="{ADA90133-4F0D-4B5F-9B6F-F6BEAD8F5283}" destId="{16617E05-ABF8-4389-B1AB-B748353C6DEB}" srcOrd="1" destOrd="0" presId="urn:microsoft.com/office/officeart/2009/layout/CircleArrowProcess"/>
    <dgm:cxn modelId="{A5AB2958-4206-4E22-874C-C18EB38CAAF4}" type="presParOf" srcId="{ADA90133-4F0D-4B5F-9B6F-F6BEAD8F5283}" destId="{D0010D61-506D-42F8-BCE9-010D289C0E5F}" srcOrd="2" destOrd="0" presId="urn:microsoft.com/office/officeart/2009/layout/CircleArrowProcess"/>
    <dgm:cxn modelId="{D56D4CA7-FECA-4CBE-85ED-DBB400D65961}" type="presParOf" srcId="{D0010D61-506D-42F8-BCE9-010D289C0E5F}" destId="{00A4E531-C16C-44A6-AABA-3CA7B5763C5F}" srcOrd="0" destOrd="0" presId="urn:microsoft.com/office/officeart/2009/layout/CircleArrowProcess"/>
    <dgm:cxn modelId="{C6ECFD71-D493-4FDC-A276-E699F310CEDF}" type="presParOf" srcId="{ADA90133-4F0D-4B5F-9B6F-F6BEAD8F5283}" destId="{EC525B62-749B-4FB5-B87C-A71ADB494BDF}" srcOrd="3" destOrd="0" presId="urn:microsoft.com/office/officeart/2009/layout/CircleArrowProcess"/>
    <dgm:cxn modelId="{BA23C922-1BF7-4909-BA03-6F641B293915}" type="presParOf" srcId="{ADA90133-4F0D-4B5F-9B6F-F6BEAD8F5283}" destId="{465411CE-DB4D-46A7-A668-0FF452095DDB}" srcOrd="4" destOrd="0" presId="urn:microsoft.com/office/officeart/2009/layout/CircleArrowProcess"/>
    <dgm:cxn modelId="{6E2D5CFF-05B3-485F-BA6E-EB7BE1978384}" type="presParOf" srcId="{465411CE-DB4D-46A7-A668-0FF452095DDB}" destId="{B5A1C006-1F65-46AD-A5EF-669AD7557B5E}" srcOrd="0" destOrd="0" presId="urn:microsoft.com/office/officeart/2009/layout/CircleArrowProcess"/>
    <dgm:cxn modelId="{59D285E5-96E4-4DE1-BEF7-75EAFB0BC8D8}" type="presParOf" srcId="{ADA90133-4F0D-4B5F-9B6F-F6BEAD8F5283}" destId="{0FD1BC8E-B1DB-401D-81AA-F3948475CD3F}" srcOrd="5" destOrd="0" presId="urn:microsoft.com/office/officeart/2009/layout/CircleArrowProcess"/>
    <dgm:cxn modelId="{FB92B7D8-A03C-4B82-ADD7-0837171A6FA4}" type="presParOf" srcId="{ADA90133-4F0D-4B5F-9B6F-F6BEAD8F5283}" destId="{284010B1-3E72-4C7C-A84C-DA1F03B95A71}" srcOrd="6" destOrd="0" presId="urn:microsoft.com/office/officeart/2009/layout/CircleArrowProcess"/>
    <dgm:cxn modelId="{27CAF5A8-8C3B-413D-BF17-C858C01D5ADD}" type="presParOf" srcId="{284010B1-3E72-4C7C-A84C-DA1F03B95A71}" destId="{C7354678-14FB-4D7E-BA8D-44AF06DB6B12}" srcOrd="0" destOrd="0" presId="urn:microsoft.com/office/officeart/2009/layout/CircleArrowProcess"/>
    <dgm:cxn modelId="{10269C82-AB6D-4C38-878A-8A95CCF8625C}" type="presParOf" srcId="{ADA90133-4F0D-4B5F-9B6F-F6BEAD8F5283}" destId="{E1C5A9E2-0E4C-4B94-8C20-724FF23A818B}"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93E4A4-9D47-4B05-9881-FA8767EDD701}" type="doc">
      <dgm:prSet loTypeId="urn:microsoft.com/office/officeart/2008/layout/PictureAccentList" loCatId="list" qsTypeId="urn:microsoft.com/office/officeart/2005/8/quickstyle/simple1" qsCatId="simple" csTypeId="urn:microsoft.com/office/officeart/2005/8/colors/colorful5" csCatId="colorful" phldr="1"/>
      <dgm:spPr/>
      <dgm:t>
        <a:bodyPr/>
        <a:lstStyle/>
        <a:p>
          <a:endParaRPr lang="it-IT"/>
        </a:p>
      </dgm:t>
    </dgm:pt>
    <dgm:pt modelId="{68D81C01-D264-4ABA-A941-BB02C2270843}">
      <dgm:prSet phldrT="[Testo]" custT="1"/>
      <dgm:spPr/>
      <dgm:t>
        <a:bodyPr/>
        <a:lstStyle/>
        <a:p>
          <a:pPr>
            <a:lnSpc>
              <a:spcPct val="100000"/>
            </a:lnSpc>
            <a:spcAft>
              <a:spcPts val="0"/>
            </a:spcAft>
          </a:pPr>
          <a:r>
            <a:rPr lang="it-IT" sz="4800" b="1" dirty="0">
              <a:solidFill>
                <a:srgbClr val="C00000"/>
              </a:solidFill>
              <a:effectLst>
                <a:outerShdw blurRad="38100" dist="38100" dir="2700000" algn="tl">
                  <a:srgbClr val="000000">
                    <a:alpha val="43137"/>
                  </a:srgbClr>
                </a:outerShdw>
              </a:effectLst>
              <a:latin typeface="Blueberry Regular" panose="02000500000000000000" pitchFamily="50" charset="0"/>
            </a:rPr>
            <a:t>SHEM</a:t>
          </a:r>
          <a:r>
            <a:rPr lang="it-IT" sz="4800" b="1" spc="-300" dirty="0">
              <a:solidFill>
                <a:srgbClr val="C00000"/>
              </a:solidFill>
              <a:effectLst>
                <a:outerShdw blurRad="38100" dist="38100" dir="2700000" algn="tl">
                  <a:srgbClr val="000000">
                    <a:alpha val="43137"/>
                  </a:srgbClr>
                </a:outerShdw>
              </a:effectLst>
              <a:latin typeface="Blueberry Regular" panose="02000500000000000000" pitchFamily="50" charset="0"/>
            </a:rPr>
            <a:t>A` </a:t>
          </a:r>
        </a:p>
        <a:p>
          <a:pPr>
            <a:lnSpc>
              <a:spcPct val="100000"/>
            </a:lnSpc>
            <a:spcAft>
              <a:spcPts val="0"/>
            </a:spcAft>
          </a:pPr>
          <a:r>
            <a:rPr lang="it-IT" sz="2000" i="1" dirty="0">
              <a:effectLst>
                <a:outerShdw blurRad="38100" dist="38100" dir="2700000" algn="tl">
                  <a:srgbClr val="000000">
                    <a:alpha val="43137"/>
                  </a:srgbClr>
                </a:outerShdw>
              </a:effectLst>
            </a:rPr>
            <a:t>Esperienze di ascolto della Parola di Dio per ragazzi</a:t>
          </a:r>
        </a:p>
      </dgm:t>
    </dgm:pt>
    <dgm:pt modelId="{FA5EAD83-4F02-408D-A875-86419D12BD08}" type="parTrans" cxnId="{4FE913E9-FE8D-42E2-AD0D-042DCE6E2B4F}">
      <dgm:prSet/>
      <dgm:spPr/>
      <dgm:t>
        <a:bodyPr/>
        <a:lstStyle/>
        <a:p>
          <a:endParaRPr lang="it-IT"/>
        </a:p>
      </dgm:t>
    </dgm:pt>
    <dgm:pt modelId="{C8804BA0-5387-465B-A429-D2435B09A9F5}" type="sibTrans" cxnId="{4FE913E9-FE8D-42E2-AD0D-042DCE6E2B4F}">
      <dgm:prSet/>
      <dgm:spPr/>
      <dgm:t>
        <a:bodyPr/>
        <a:lstStyle/>
        <a:p>
          <a:endParaRPr lang="it-IT"/>
        </a:p>
      </dgm:t>
    </dgm:pt>
    <dgm:pt modelId="{9EF3C9FB-8954-4669-8C62-BC570533C948}">
      <dgm:prSet/>
      <dgm:spPr>
        <a:solidFill>
          <a:srgbClr val="00B0F0"/>
        </a:solidFill>
      </dgm:spPr>
      <dgm:t>
        <a:bodyPr/>
        <a:lstStyle/>
        <a:p>
          <a:r>
            <a:rPr lang="it-IT" b="1" dirty="0">
              <a:solidFill>
                <a:srgbClr val="C00000"/>
              </a:solidFill>
              <a:effectLst>
                <a:outerShdw blurRad="38100" dist="38100" dir="2700000" algn="tl">
                  <a:srgbClr val="000000">
                    <a:alpha val="43137"/>
                  </a:srgbClr>
                </a:outerShdw>
              </a:effectLst>
            </a:rPr>
            <a:t>Betania (Lectio divina)</a:t>
          </a:r>
          <a:r>
            <a:rPr lang="it-IT" dirty="0">
              <a:solidFill>
                <a:srgbClr val="C00000"/>
              </a:solidFill>
              <a:effectLst>
                <a:outerShdw blurRad="38100" dist="38100" dir="2700000" algn="tl">
                  <a:srgbClr val="000000">
                    <a:alpha val="43137"/>
                  </a:srgbClr>
                </a:outerShdw>
              </a:effectLst>
            </a:rPr>
            <a:t> </a:t>
          </a:r>
          <a:br>
            <a:rPr lang="it-IT" dirty="0">
              <a:solidFill>
                <a:srgbClr val="FF0000"/>
              </a:solidFill>
              <a:effectLst>
                <a:outerShdw blurRad="38100" dist="38100" dir="2700000" algn="tl">
                  <a:srgbClr val="000000">
                    <a:alpha val="43137"/>
                  </a:srgbClr>
                </a:outerShdw>
              </a:effectLst>
            </a:rPr>
          </a:br>
          <a:r>
            <a:rPr lang="it-IT" dirty="0">
              <a:effectLst>
                <a:outerShdw blurRad="38100" dist="38100" dir="2700000" algn="tl">
                  <a:srgbClr val="000000">
                    <a:alpha val="43137"/>
                  </a:srgbClr>
                </a:outerShdw>
              </a:effectLst>
            </a:rPr>
            <a:t>«Servire è dare la vita» (Mc 10,35-45)</a:t>
          </a:r>
        </a:p>
      </dgm:t>
    </dgm:pt>
    <dgm:pt modelId="{03A22450-5CD2-4E80-AAA7-1BD825502235}" type="parTrans" cxnId="{91B7CD68-0D7C-444D-BB1C-EDFD4B1E7822}">
      <dgm:prSet/>
      <dgm:spPr/>
      <dgm:t>
        <a:bodyPr/>
        <a:lstStyle/>
        <a:p>
          <a:endParaRPr lang="it-IT"/>
        </a:p>
      </dgm:t>
    </dgm:pt>
    <dgm:pt modelId="{B5409E77-1955-4517-9FA9-BDBEB7B4786A}" type="sibTrans" cxnId="{91B7CD68-0D7C-444D-BB1C-EDFD4B1E7822}">
      <dgm:prSet/>
      <dgm:spPr/>
      <dgm:t>
        <a:bodyPr/>
        <a:lstStyle/>
        <a:p>
          <a:endParaRPr lang="it-IT"/>
        </a:p>
      </dgm:t>
    </dgm:pt>
    <dgm:pt modelId="{DAC89511-8D4B-4CE0-8398-C5B05D065F8C}">
      <dgm:prSet phldrT="[Testo]"/>
      <dgm:spPr/>
      <dgm:t>
        <a:bodyPr/>
        <a:lstStyle/>
        <a:p>
          <a:r>
            <a:rPr lang="it-IT" b="1" dirty="0">
              <a:solidFill>
                <a:srgbClr val="C00000"/>
              </a:solidFill>
              <a:effectLst>
                <a:outerShdw blurRad="38100" dist="38100" dir="2700000" algn="tl">
                  <a:srgbClr val="000000">
                    <a:alpha val="43137"/>
                  </a:srgbClr>
                </a:outerShdw>
              </a:effectLst>
            </a:rPr>
            <a:t>Al Pozzo di </a:t>
          </a:r>
          <a:r>
            <a:rPr lang="it-IT" b="1" dirty="0" err="1">
              <a:solidFill>
                <a:srgbClr val="C00000"/>
              </a:solidFill>
              <a:effectLst>
                <a:outerShdw blurRad="38100" dist="38100" dir="2700000" algn="tl">
                  <a:srgbClr val="000000">
                    <a:alpha val="43137"/>
                  </a:srgbClr>
                </a:outerShdw>
              </a:effectLst>
            </a:rPr>
            <a:t>Sicar</a:t>
          </a:r>
          <a:r>
            <a:rPr lang="it-IT" b="1" dirty="0">
              <a:solidFill>
                <a:srgbClr val="C00000"/>
              </a:solidFill>
              <a:effectLst>
                <a:outerShdw blurRad="38100" dist="38100" dir="2700000" algn="tl">
                  <a:srgbClr val="000000">
                    <a:alpha val="43137"/>
                  </a:srgbClr>
                </a:outerShdw>
              </a:effectLst>
            </a:rPr>
            <a:t> (Ritiro spirituale di Avvento)</a:t>
          </a:r>
          <a:r>
            <a:rPr lang="it-IT" dirty="0">
              <a:solidFill>
                <a:srgbClr val="C00000"/>
              </a:solidFill>
              <a:effectLst>
                <a:outerShdw blurRad="38100" dist="38100" dir="2700000" algn="tl">
                  <a:srgbClr val="000000">
                    <a:alpha val="43137"/>
                  </a:srgbClr>
                </a:outerShdw>
              </a:effectLst>
            </a:rPr>
            <a:t> </a:t>
          </a:r>
          <a:r>
            <a:rPr lang="it-IT" b="1" dirty="0">
              <a:effectLst>
                <a:outerShdw blurRad="38100" dist="38100" dir="2700000" algn="tl">
                  <a:srgbClr val="000000">
                    <a:alpha val="43137"/>
                  </a:srgbClr>
                </a:outerShdw>
              </a:effectLst>
            </a:rPr>
            <a:t>«</a:t>
          </a:r>
          <a:r>
            <a:rPr lang="it-IT" dirty="0">
              <a:effectLst>
                <a:outerShdw blurRad="38100" dist="38100" dir="2700000" algn="tl">
                  <a:srgbClr val="000000">
                    <a:alpha val="43137"/>
                  </a:srgbClr>
                </a:outerShdw>
              </a:effectLst>
            </a:rPr>
            <a:t>Tu, un dono da sogno</a:t>
          </a:r>
          <a:r>
            <a:rPr lang="it-IT" b="1" dirty="0">
              <a:effectLst>
                <a:outerShdw blurRad="38100" dist="38100" dir="2700000" algn="tl">
                  <a:srgbClr val="000000">
                    <a:alpha val="43137"/>
                  </a:srgbClr>
                </a:outerShdw>
              </a:effectLst>
            </a:rPr>
            <a:t>» </a:t>
          </a:r>
          <a:r>
            <a:rPr lang="it-IT" dirty="0">
              <a:effectLst>
                <a:outerShdw blurRad="38100" dist="38100" dir="2700000" algn="tl">
                  <a:srgbClr val="000000">
                    <a:alpha val="43137"/>
                  </a:srgbClr>
                </a:outerShdw>
              </a:effectLst>
            </a:rPr>
            <a:t>(Mt 1,18-25)</a:t>
          </a:r>
        </a:p>
      </dgm:t>
    </dgm:pt>
    <dgm:pt modelId="{F422922D-DD41-48EA-82A7-C8C70F17D734}" type="sibTrans" cxnId="{36CD5BF6-2560-4C22-A6E8-AF321AA7D46D}">
      <dgm:prSet/>
      <dgm:spPr/>
      <dgm:t>
        <a:bodyPr/>
        <a:lstStyle/>
        <a:p>
          <a:endParaRPr lang="it-IT"/>
        </a:p>
      </dgm:t>
    </dgm:pt>
    <dgm:pt modelId="{F75C0083-8421-4A26-8AD1-763F8AD8486F}" type="parTrans" cxnId="{36CD5BF6-2560-4C22-A6E8-AF321AA7D46D}">
      <dgm:prSet/>
      <dgm:spPr/>
      <dgm:t>
        <a:bodyPr/>
        <a:lstStyle/>
        <a:p>
          <a:endParaRPr lang="it-IT"/>
        </a:p>
      </dgm:t>
    </dgm:pt>
    <dgm:pt modelId="{8478C9DA-40D2-4948-BD5D-41C70D43553E}">
      <dgm:prSet phldrT="[Testo]"/>
      <dgm:spPr/>
      <dgm:t>
        <a:bodyPr/>
        <a:lstStyle/>
        <a:p>
          <a:r>
            <a:rPr lang="it-IT" b="1" dirty="0" err="1">
              <a:solidFill>
                <a:srgbClr val="C00000"/>
              </a:solidFill>
              <a:effectLst>
                <a:outerShdw blurRad="38100" dist="38100" dir="2700000" algn="tl">
                  <a:srgbClr val="000000">
                    <a:alpha val="43137"/>
                  </a:srgbClr>
                </a:outerShdw>
              </a:effectLst>
            </a:rPr>
            <a:t>Tabor</a:t>
          </a:r>
          <a:r>
            <a:rPr lang="it-IT" b="1" dirty="0">
              <a:solidFill>
                <a:srgbClr val="C00000"/>
              </a:solidFill>
              <a:effectLst>
                <a:outerShdw blurRad="38100" dist="38100" dir="2700000" algn="tl">
                  <a:srgbClr val="000000">
                    <a:alpha val="43137"/>
                  </a:srgbClr>
                </a:outerShdw>
              </a:effectLst>
            </a:rPr>
            <a:t> (Week-end di spiritualità di Quaresima)</a:t>
          </a:r>
          <a:r>
            <a:rPr lang="it-IT" dirty="0">
              <a:solidFill>
                <a:srgbClr val="C00000"/>
              </a:solidFill>
              <a:effectLst>
                <a:outerShdw blurRad="38100" dist="38100" dir="2700000" algn="tl">
                  <a:srgbClr val="000000">
                    <a:alpha val="43137"/>
                  </a:srgbClr>
                </a:outerShdw>
              </a:effectLst>
            </a:rPr>
            <a:t> </a:t>
          </a:r>
          <a:r>
            <a:rPr lang="it-IT" b="1" dirty="0">
              <a:effectLst>
                <a:outerShdw blurRad="38100" dist="38100" dir="2700000" algn="tl">
                  <a:srgbClr val="000000">
                    <a:alpha val="43137"/>
                  </a:srgbClr>
                </a:outerShdw>
              </a:effectLst>
            </a:rPr>
            <a:t>«</a:t>
          </a:r>
          <a:r>
            <a:rPr lang="it-IT" dirty="0">
              <a:effectLst>
                <a:outerShdw blurRad="38100" dist="38100" dir="2700000" algn="tl">
                  <a:srgbClr val="000000">
                    <a:alpha val="43137"/>
                  </a:srgbClr>
                </a:outerShdw>
              </a:effectLst>
            </a:rPr>
            <a:t>Il Bello, il Buono, il Vero</a:t>
          </a:r>
          <a:r>
            <a:rPr lang="it-IT" b="1" dirty="0">
              <a:effectLst>
                <a:outerShdw blurRad="38100" dist="38100" dir="2700000" algn="tl">
                  <a:srgbClr val="000000">
                    <a:alpha val="43137"/>
                  </a:srgbClr>
                </a:outerShdw>
              </a:effectLst>
            </a:rPr>
            <a:t>» </a:t>
          </a:r>
          <a:r>
            <a:rPr lang="it-IT" dirty="0">
              <a:effectLst>
                <a:outerShdw blurRad="38100" dist="38100" dir="2700000" algn="tl">
                  <a:srgbClr val="000000">
                    <a:alpha val="43137"/>
                  </a:srgbClr>
                </a:outerShdw>
              </a:effectLst>
            </a:rPr>
            <a:t>(Mc 3,1-6)</a:t>
          </a:r>
        </a:p>
      </dgm:t>
    </dgm:pt>
    <dgm:pt modelId="{3CA68A1B-3EF9-4D4E-A74B-51528A137A70}" type="parTrans" cxnId="{560B22B9-6962-4BA0-981F-AA5737BCB6DE}">
      <dgm:prSet/>
      <dgm:spPr/>
      <dgm:t>
        <a:bodyPr/>
        <a:lstStyle/>
        <a:p>
          <a:endParaRPr lang="it-IT"/>
        </a:p>
      </dgm:t>
    </dgm:pt>
    <dgm:pt modelId="{9F9AA410-6DD8-41EB-A4A1-7DC5D3E6693F}" type="sibTrans" cxnId="{560B22B9-6962-4BA0-981F-AA5737BCB6DE}">
      <dgm:prSet/>
      <dgm:spPr/>
      <dgm:t>
        <a:bodyPr/>
        <a:lstStyle/>
        <a:p>
          <a:endParaRPr lang="it-IT"/>
        </a:p>
      </dgm:t>
    </dgm:pt>
    <dgm:pt modelId="{4DCB0109-7D57-4997-B16E-35AED9A204A3}" type="pres">
      <dgm:prSet presAssocID="{C093E4A4-9D47-4B05-9881-FA8767EDD701}" presName="layout" presStyleCnt="0">
        <dgm:presLayoutVars>
          <dgm:chMax/>
          <dgm:chPref/>
          <dgm:dir/>
          <dgm:animOne val="branch"/>
          <dgm:animLvl val="lvl"/>
          <dgm:resizeHandles/>
        </dgm:presLayoutVars>
      </dgm:prSet>
      <dgm:spPr/>
    </dgm:pt>
    <dgm:pt modelId="{90F024E0-B447-4386-BF39-9E2F51C24B7A}" type="pres">
      <dgm:prSet presAssocID="{68D81C01-D264-4ABA-A941-BB02C2270843}" presName="root" presStyleCnt="0">
        <dgm:presLayoutVars>
          <dgm:chMax/>
          <dgm:chPref val="4"/>
        </dgm:presLayoutVars>
      </dgm:prSet>
      <dgm:spPr/>
    </dgm:pt>
    <dgm:pt modelId="{C4CE0ED0-7A38-40D1-A82B-B84062A3A9EF}" type="pres">
      <dgm:prSet presAssocID="{68D81C01-D264-4ABA-A941-BB02C2270843}" presName="rootComposite" presStyleCnt="0">
        <dgm:presLayoutVars/>
      </dgm:prSet>
      <dgm:spPr/>
    </dgm:pt>
    <dgm:pt modelId="{7651C9B9-3DD5-44BB-B629-1DD701E3F488}" type="pres">
      <dgm:prSet presAssocID="{68D81C01-D264-4ABA-A941-BB02C2270843}" presName="rootText" presStyleLbl="node0" presStyleIdx="0" presStyleCnt="1">
        <dgm:presLayoutVars>
          <dgm:chMax/>
          <dgm:chPref val="4"/>
        </dgm:presLayoutVars>
      </dgm:prSet>
      <dgm:spPr/>
    </dgm:pt>
    <dgm:pt modelId="{D22AB65D-C6D6-4943-868F-4F10EDBCCC3F}" type="pres">
      <dgm:prSet presAssocID="{68D81C01-D264-4ABA-A941-BB02C2270843}" presName="childShape" presStyleCnt="0">
        <dgm:presLayoutVars>
          <dgm:chMax val="0"/>
          <dgm:chPref val="0"/>
        </dgm:presLayoutVars>
      </dgm:prSet>
      <dgm:spPr/>
    </dgm:pt>
    <dgm:pt modelId="{B4241F48-B99C-410B-A423-9F8F902677A4}" type="pres">
      <dgm:prSet presAssocID="{9EF3C9FB-8954-4669-8C62-BC570533C948}" presName="childComposite" presStyleCnt="0">
        <dgm:presLayoutVars>
          <dgm:chMax val="0"/>
          <dgm:chPref val="0"/>
        </dgm:presLayoutVars>
      </dgm:prSet>
      <dgm:spPr/>
    </dgm:pt>
    <dgm:pt modelId="{E812D436-29E6-48BA-AB36-2D80F121B619}" type="pres">
      <dgm:prSet presAssocID="{9EF3C9FB-8954-4669-8C62-BC570533C948}" presName="Image" presStyleLbl="node1" presStyleIdx="0" presStyleCnt="3"/>
      <dgm:spPr>
        <a:blipFill rotWithShape="1">
          <a:blip xmlns:r="http://schemas.openxmlformats.org/officeDocument/2006/relationships" r:embed="rId1">
            <a:alphaModFix/>
          </a:blip>
          <a:srcRect/>
          <a:stretch>
            <a:fillRect t="-8000" b="-8000"/>
          </a:stretch>
        </a:blipFill>
      </dgm:spPr>
    </dgm:pt>
    <dgm:pt modelId="{9F35C084-67E3-4299-AB6A-B65B282F5CF5}" type="pres">
      <dgm:prSet presAssocID="{9EF3C9FB-8954-4669-8C62-BC570533C948}" presName="childText" presStyleLbl="lnNode1" presStyleIdx="0" presStyleCnt="3">
        <dgm:presLayoutVars>
          <dgm:chMax val="0"/>
          <dgm:chPref val="0"/>
          <dgm:bulletEnabled val="1"/>
        </dgm:presLayoutVars>
      </dgm:prSet>
      <dgm:spPr/>
    </dgm:pt>
    <dgm:pt modelId="{6BD36FEF-121B-4C85-9D56-2BCA3037A8B3}" type="pres">
      <dgm:prSet presAssocID="{DAC89511-8D4B-4CE0-8398-C5B05D065F8C}" presName="childComposite" presStyleCnt="0">
        <dgm:presLayoutVars>
          <dgm:chMax val="0"/>
          <dgm:chPref val="0"/>
        </dgm:presLayoutVars>
      </dgm:prSet>
      <dgm:spPr/>
    </dgm:pt>
    <dgm:pt modelId="{99E716A6-E114-48C1-A573-BE37EAE79CB0}" type="pres">
      <dgm:prSet presAssocID="{DAC89511-8D4B-4CE0-8398-C5B05D065F8C}" presName="Image" presStyleLbl="node1" presStyleIdx="1" presStyleCnt="3"/>
      <dgm:spPr>
        <a:blipFill rotWithShape="1">
          <a:blip xmlns:r="http://schemas.openxmlformats.org/officeDocument/2006/relationships" r:embed="rId2">
            <a:alphaModFix/>
          </a:blip>
          <a:srcRect/>
          <a:stretch>
            <a:fillRect l="-3000" r="-3000"/>
          </a:stretch>
        </a:blipFill>
      </dgm:spPr>
    </dgm:pt>
    <dgm:pt modelId="{D1A86AD4-2D5E-4053-BC2E-67CE3F678C03}" type="pres">
      <dgm:prSet presAssocID="{DAC89511-8D4B-4CE0-8398-C5B05D065F8C}" presName="childText" presStyleLbl="lnNode1" presStyleIdx="1" presStyleCnt="3">
        <dgm:presLayoutVars>
          <dgm:chMax val="0"/>
          <dgm:chPref val="0"/>
          <dgm:bulletEnabled val="1"/>
        </dgm:presLayoutVars>
      </dgm:prSet>
      <dgm:spPr/>
    </dgm:pt>
    <dgm:pt modelId="{5697F5A1-C35B-4DAB-A3DF-0B5003700DED}" type="pres">
      <dgm:prSet presAssocID="{8478C9DA-40D2-4948-BD5D-41C70D43553E}" presName="childComposite" presStyleCnt="0">
        <dgm:presLayoutVars>
          <dgm:chMax val="0"/>
          <dgm:chPref val="0"/>
        </dgm:presLayoutVars>
      </dgm:prSet>
      <dgm:spPr/>
    </dgm:pt>
    <dgm:pt modelId="{3F3A2657-D9D6-4B72-B984-CCF4F83B60CE}" type="pres">
      <dgm:prSet presAssocID="{8478C9DA-40D2-4948-BD5D-41C70D43553E}" presName="Image" presStyleLbl="node1" presStyleIdx="2" presStyleCnt="3"/>
      <dgm:spPr>
        <a:blipFill rotWithShape="1">
          <a:blip xmlns:r="http://schemas.openxmlformats.org/officeDocument/2006/relationships" r:embed="rId3">
            <a:alphaModFix/>
          </a:blip>
          <a:srcRect/>
          <a:stretch>
            <a:fillRect l="-20000" r="-20000"/>
          </a:stretch>
        </a:blipFill>
      </dgm:spPr>
    </dgm:pt>
    <dgm:pt modelId="{FB1F2712-4574-4DF4-8D6A-DA3388E9EEFD}" type="pres">
      <dgm:prSet presAssocID="{8478C9DA-40D2-4948-BD5D-41C70D43553E}" presName="childText" presStyleLbl="lnNode1" presStyleIdx="2" presStyleCnt="3">
        <dgm:presLayoutVars>
          <dgm:chMax val="0"/>
          <dgm:chPref val="0"/>
          <dgm:bulletEnabled val="1"/>
        </dgm:presLayoutVars>
      </dgm:prSet>
      <dgm:spPr/>
    </dgm:pt>
  </dgm:ptLst>
  <dgm:cxnLst>
    <dgm:cxn modelId="{6AC13661-4646-4900-B0B0-8AA6BC3EA36C}" type="presOf" srcId="{C093E4A4-9D47-4B05-9881-FA8767EDD701}" destId="{4DCB0109-7D57-4997-B16E-35AED9A204A3}" srcOrd="0" destOrd="0" presId="urn:microsoft.com/office/officeart/2008/layout/PictureAccentList"/>
    <dgm:cxn modelId="{91B7CD68-0D7C-444D-BB1C-EDFD4B1E7822}" srcId="{68D81C01-D264-4ABA-A941-BB02C2270843}" destId="{9EF3C9FB-8954-4669-8C62-BC570533C948}" srcOrd="0" destOrd="0" parTransId="{03A22450-5CD2-4E80-AAA7-1BD825502235}" sibTransId="{B5409E77-1955-4517-9FA9-BDBEB7B4786A}"/>
    <dgm:cxn modelId="{560B22B9-6962-4BA0-981F-AA5737BCB6DE}" srcId="{68D81C01-D264-4ABA-A941-BB02C2270843}" destId="{8478C9DA-40D2-4948-BD5D-41C70D43553E}" srcOrd="2" destOrd="0" parTransId="{3CA68A1B-3EF9-4D4E-A74B-51528A137A70}" sibTransId="{9F9AA410-6DD8-41EB-A4A1-7DC5D3E6693F}"/>
    <dgm:cxn modelId="{617638BD-945D-443C-9498-6A8B39CA809D}" type="presOf" srcId="{9EF3C9FB-8954-4669-8C62-BC570533C948}" destId="{9F35C084-67E3-4299-AB6A-B65B282F5CF5}" srcOrd="0" destOrd="0" presId="urn:microsoft.com/office/officeart/2008/layout/PictureAccentList"/>
    <dgm:cxn modelId="{8CB6FAD1-4CAA-48D9-9FD6-0B6303AE0C83}" type="presOf" srcId="{DAC89511-8D4B-4CE0-8398-C5B05D065F8C}" destId="{D1A86AD4-2D5E-4053-BC2E-67CE3F678C03}" srcOrd="0" destOrd="0" presId="urn:microsoft.com/office/officeart/2008/layout/PictureAccentList"/>
    <dgm:cxn modelId="{083B04D9-A252-4D0C-A37F-1B35F53FA6BB}" type="presOf" srcId="{68D81C01-D264-4ABA-A941-BB02C2270843}" destId="{7651C9B9-3DD5-44BB-B629-1DD701E3F488}" srcOrd="0" destOrd="0" presId="urn:microsoft.com/office/officeart/2008/layout/PictureAccentList"/>
    <dgm:cxn modelId="{12B656E2-D671-4739-9217-0FECB78617A6}" type="presOf" srcId="{8478C9DA-40D2-4948-BD5D-41C70D43553E}" destId="{FB1F2712-4574-4DF4-8D6A-DA3388E9EEFD}" srcOrd="0" destOrd="0" presId="urn:microsoft.com/office/officeart/2008/layout/PictureAccentList"/>
    <dgm:cxn modelId="{4FE913E9-FE8D-42E2-AD0D-042DCE6E2B4F}" srcId="{C093E4A4-9D47-4B05-9881-FA8767EDD701}" destId="{68D81C01-D264-4ABA-A941-BB02C2270843}" srcOrd="0" destOrd="0" parTransId="{FA5EAD83-4F02-408D-A875-86419D12BD08}" sibTransId="{C8804BA0-5387-465B-A429-D2435B09A9F5}"/>
    <dgm:cxn modelId="{36CD5BF6-2560-4C22-A6E8-AF321AA7D46D}" srcId="{68D81C01-D264-4ABA-A941-BB02C2270843}" destId="{DAC89511-8D4B-4CE0-8398-C5B05D065F8C}" srcOrd="1" destOrd="0" parTransId="{F75C0083-8421-4A26-8AD1-763F8AD8486F}" sibTransId="{F422922D-DD41-48EA-82A7-C8C70F17D734}"/>
    <dgm:cxn modelId="{D08EB80D-21CD-4F99-AD7F-DC00A5F96E8B}" type="presParOf" srcId="{4DCB0109-7D57-4997-B16E-35AED9A204A3}" destId="{90F024E0-B447-4386-BF39-9E2F51C24B7A}" srcOrd="0" destOrd="0" presId="urn:microsoft.com/office/officeart/2008/layout/PictureAccentList"/>
    <dgm:cxn modelId="{90B1CC7F-8640-4A0E-8AD7-D59ADE02321D}" type="presParOf" srcId="{90F024E0-B447-4386-BF39-9E2F51C24B7A}" destId="{C4CE0ED0-7A38-40D1-A82B-B84062A3A9EF}" srcOrd="0" destOrd="0" presId="urn:microsoft.com/office/officeart/2008/layout/PictureAccentList"/>
    <dgm:cxn modelId="{AA931AD6-7CE6-41C3-BDEC-FB2B52A6C7C1}" type="presParOf" srcId="{C4CE0ED0-7A38-40D1-A82B-B84062A3A9EF}" destId="{7651C9B9-3DD5-44BB-B629-1DD701E3F488}" srcOrd="0" destOrd="0" presId="urn:microsoft.com/office/officeart/2008/layout/PictureAccentList"/>
    <dgm:cxn modelId="{184E20C3-E520-4B56-AC59-1D709D247522}" type="presParOf" srcId="{90F024E0-B447-4386-BF39-9E2F51C24B7A}" destId="{D22AB65D-C6D6-4943-868F-4F10EDBCCC3F}" srcOrd="1" destOrd="0" presId="urn:microsoft.com/office/officeart/2008/layout/PictureAccentList"/>
    <dgm:cxn modelId="{92D990B7-27F0-44B1-91C9-6E1B76A5BD8D}" type="presParOf" srcId="{D22AB65D-C6D6-4943-868F-4F10EDBCCC3F}" destId="{B4241F48-B99C-410B-A423-9F8F902677A4}" srcOrd="0" destOrd="0" presId="urn:microsoft.com/office/officeart/2008/layout/PictureAccentList"/>
    <dgm:cxn modelId="{90DD56F6-CA6C-406D-8283-0715DB1D8595}" type="presParOf" srcId="{B4241F48-B99C-410B-A423-9F8F902677A4}" destId="{E812D436-29E6-48BA-AB36-2D80F121B619}" srcOrd="0" destOrd="0" presId="urn:microsoft.com/office/officeart/2008/layout/PictureAccentList"/>
    <dgm:cxn modelId="{D4824951-5A6F-4DF1-9F63-019F771468DD}" type="presParOf" srcId="{B4241F48-B99C-410B-A423-9F8F902677A4}" destId="{9F35C084-67E3-4299-AB6A-B65B282F5CF5}" srcOrd="1" destOrd="0" presId="urn:microsoft.com/office/officeart/2008/layout/PictureAccentList"/>
    <dgm:cxn modelId="{97C50AF3-1AAE-4055-B7ED-19D9E047DF6F}" type="presParOf" srcId="{D22AB65D-C6D6-4943-868F-4F10EDBCCC3F}" destId="{6BD36FEF-121B-4C85-9D56-2BCA3037A8B3}" srcOrd="1" destOrd="0" presId="urn:microsoft.com/office/officeart/2008/layout/PictureAccentList"/>
    <dgm:cxn modelId="{C36A6C4E-54D4-4EF7-ADE7-3DA329FDA58B}" type="presParOf" srcId="{6BD36FEF-121B-4C85-9D56-2BCA3037A8B3}" destId="{99E716A6-E114-48C1-A573-BE37EAE79CB0}" srcOrd="0" destOrd="0" presId="urn:microsoft.com/office/officeart/2008/layout/PictureAccentList"/>
    <dgm:cxn modelId="{4D4D2F1F-E804-4B27-B16E-FB1B53114D76}" type="presParOf" srcId="{6BD36FEF-121B-4C85-9D56-2BCA3037A8B3}" destId="{D1A86AD4-2D5E-4053-BC2E-67CE3F678C03}" srcOrd="1" destOrd="0" presId="urn:microsoft.com/office/officeart/2008/layout/PictureAccentList"/>
    <dgm:cxn modelId="{C1977F51-EAEB-4604-BAE5-AFE55A585E69}" type="presParOf" srcId="{D22AB65D-C6D6-4943-868F-4F10EDBCCC3F}" destId="{5697F5A1-C35B-4DAB-A3DF-0B5003700DED}" srcOrd="2" destOrd="0" presId="urn:microsoft.com/office/officeart/2008/layout/PictureAccentList"/>
    <dgm:cxn modelId="{DC850A60-1DF1-41F7-AEA0-CB6F6C628195}" type="presParOf" srcId="{5697F5A1-C35B-4DAB-A3DF-0B5003700DED}" destId="{3F3A2657-D9D6-4B72-B984-CCF4F83B60CE}" srcOrd="0" destOrd="0" presId="urn:microsoft.com/office/officeart/2008/layout/PictureAccentList"/>
    <dgm:cxn modelId="{3E642E3A-D245-4DA6-9974-37642B062BFD}" type="presParOf" srcId="{5697F5A1-C35B-4DAB-A3DF-0B5003700DED}" destId="{FB1F2712-4574-4DF4-8D6A-DA3388E9EEFD}"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EB1F0-72A8-4910-9A6E-C0BCB064F957}">
      <dsp:nvSpPr>
        <dsp:cNvPr id="0" name=""/>
        <dsp:cNvSpPr/>
      </dsp:nvSpPr>
      <dsp:spPr>
        <a:xfrm>
          <a:off x="4539607" y="337166"/>
          <a:ext cx="3143249" cy="2043112"/>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it-IT" sz="3200" kern="1200" dirty="0">
              <a:latin typeface="Berlin Sans FB Demi" pitchFamily="34" charset="0"/>
              <a:cs typeface="MoolBoran" panose="020B0100010101010101" pitchFamily="34" charset="0"/>
            </a:rPr>
            <a:t>A) dalla REALTA’ DEI RAGAZZI</a:t>
          </a:r>
        </a:p>
      </dsp:txBody>
      <dsp:txXfrm>
        <a:off x="4639344" y="436903"/>
        <a:ext cx="2943775" cy="1843638"/>
      </dsp:txXfrm>
    </dsp:sp>
    <dsp:sp modelId="{D1ED0EF2-AE49-48BE-93B5-65ED26ECB838}">
      <dsp:nvSpPr>
        <dsp:cNvPr id="0" name=""/>
        <dsp:cNvSpPr/>
      </dsp:nvSpPr>
      <dsp:spPr>
        <a:xfrm>
          <a:off x="3347607" y="1436668"/>
          <a:ext cx="5455498" cy="5455498"/>
        </a:xfrm>
        <a:custGeom>
          <a:avLst/>
          <a:gdLst/>
          <a:ahLst/>
          <a:cxnLst/>
          <a:rect l="0" t="0" r="0" b="0"/>
          <a:pathLst>
            <a:path>
              <a:moveTo>
                <a:pt x="4697427" y="840692"/>
              </a:moveTo>
              <a:arcTo wR="2727749" hR="2727749" stAng="18973635" swAng="1929845"/>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 modelId="{10F2B66E-6B76-4941-B8F0-AF272198866E}">
      <dsp:nvSpPr>
        <dsp:cNvPr id="0" name=""/>
        <dsp:cNvSpPr/>
      </dsp:nvSpPr>
      <dsp:spPr>
        <a:xfrm>
          <a:off x="6886675" y="4093501"/>
          <a:ext cx="3143249" cy="2043112"/>
        </a:xfrm>
        <a:prstGeom prst="roundRect">
          <a:avLst/>
        </a:prstGeom>
        <a:solidFill>
          <a:srgbClr val="9AF2A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216000" rIns="91440" bIns="72000" numCol="1" spcCol="1270" anchor="ctr" anchorCtr="0">
          <a:noAutofit/>
        </a:bodyPr>
        <a:lstStyle/>
        <a:p>
          <a:pPr marL="0" lvl="0" indent="0" algn="ctr" defTabSz="1066800">
            <a:lnSpc>
              <a:spcPct val="150000"/>
            </a:lnSpc>
            <a:spcBef>
              <a:spcPct val="0"/>
            </a:spcBef>
            <a:spcAft>
              <a:spcPts val="600"/>
            </a:spcAft>
            <a:buNone/>
          </a:pPr>
          <a:r>
            <a:rPr lang="it-IT" sz="2400" kern="1200" dirty="0">
              <a:latin typeface="Berlin Sans FB Demi" pitchFamily="34" charset="0"/>
              <a:cs typeface="MoolBoran" panose="020B0100010101010101" pitchFamily="34" charset="0"/>
            </a:rPr>
            <a:t>B) nel cammino della CHIESA </a:t>
          </a:r>
          <a:br>
            <a:rPr lang="it-IT" sz="2400" kern="1200" dirty="0">
              <a:latin typeface="Berlin Sans FB Demi" pitchFamily="34" charset="0"/>
              <a:cs typeface="MoolBoran" panose="020B0100010101010101" pitchFamily="34" charset="0"/>
            </a:rPr>
          </a:br>
          <a:r>
            <a:rPr lang="it-IT" sz="1600" kern="1200" dirty="0">
              <a:latin typeface="Berlin Sans FB Demi" pitchFamily="34" charset="0"/>
              <a:cs typeface="MoolBoran" panose="020B0100010101010101" pitchFamily="34" charset="0"/>
            </a:rPr>
            <a:t>(vita della comunità cristiana e anno liturgico</a:t>
          </a:r>
          <a:r>
            <a:rPr lang="it-IT" sz="1100" kern="1200" dirty="0">
              <a:latin typeface="Berlin Sans FB Demi" pitchFamily="34" charset="0"/>
            </a:rPr>
            <a:t>) </a:t>
          </a:r>
          <a:endParaRPr lang="it-IT" sz="1600" kern="1200" dirty="0">
            <a:latin typeface="Berlin Sans FB Demi" pitchFamily="34" charset="0"/>
          </a:endParaRPr>
        </a:p>
      </dsp:txBody>
      <dsp:txXfrm>
        <a:off x="6986412" y="4193238"/>
        <a:ext cx="2943775" cy="1843638"/>
      </dsp:txXfrm>
    </dsp:sp>
    <dsp:sp modelId="{A05C63D9-6C84-4C48-9F7E-6AA6F99DC1AB}">
      <dsp:nvSpPr>
        <dsp:cNvPr id="0" name=""/>
        <dsp:cNvSpPr/>
      </dsp:nvSpPr>
      <dsp:spPr>
        <a:xfrm>
          <a:off x="3368250" y="1023433"/>
          <a:ext cx="5455498" cy="5455498"/>
        </a:xfrm>
        <a:custGeom>
          <a:avLst/>
          <a:gdLst/>
          <a:ahLst/>
          <a:cxnLst/>
          <a:rect l="0" t="0" r="0" b="0"/>
          <a:pathLst>
            <a:path>
              <a:moveTo>
                <a:pt x="3566040" y="5323492"/>
              </a:moveTo>
              <a:arcTo wR="2727749" hR="2727749" stAng="4326133" swAng="2147733"/>
            </a:path>
          </a:pathLst>
        </a:custGeom>
        <a:noFill/>
        <a:ln w="38100" cap="flat" cmpd="sng" algn="ctr">
          <a:solidFill>
            <a:srgbClr val="00B050"/>
          </a:solidFill>
          <a:prstDash val="solid"/>
          <a:miter lim="800000"/>
          <a:tailEnd type="arrow"/>
        </a:ln>
        <a:effectLst/>
      </dsp:spPr>
      <dsp:style>
        <a:lnRef idx="1">
          <a:scrgbClr r="0" g="0" b="0"/>
        </a:lnRef>
        <a:fillRef idx="0">
          <a:scrgbClr r="0" g="0" b="0"/>
        </a:fillRef>
        <a:effectRef idx="0">
          <a:scrgbClr r="0" g="0" b="0"/>
        </a:effectRef>
        <a:fontRef idx="minor"/>
      </dsp:style>
    </dsp:sp>
    <dsp:sp modelId="{3100245E-A6C2-4A8C-AB38-4155F9891E69}">
      <dsp:nvSpPr>
        <dsp:cNvPr id="0" name=""/>
        <dsp:cNvSpPr/>
      </dsp:nvSpPr>
      <dsp:spPr>
        <a:xfrm>
          <a:off x="2162074" y="4093501"/>
          <a:ext cx="3143249" cy="2043112"/>
        </a:xfrm>
        <a:prstGeom prst="roundRect">
          <a:avLst/>
        </a:prstGeom>
        <a:solidFill>
          <a:srgbClr val="AEC9E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216000" rIns="91440" bIns="72000" numCol="1" spcCol="1270" anchor="ctr" anchorCtr="0">
          <a:noAutofit/>
        </a:bodyPr>
        <a:lstStyle/>
        <a:p>
          <a:pPr marL="0" lvl="0" indent="0" algn="ctr" defTabSz="1066800">
            <a:lnSpc>
              <a:spcPct val="150000"/>
            </a:lnSpc>
            <a:spcBef>
              <a:spcPct val="0"/>
            </a:spcBef>
            <a:spcAft>
              <a:spcPts val="600"/>
            </a:spcAft>
            <a:buNone/>
          </a:pPr>
          <a:r>
            <a:rPr lang="it-IT" sz="2400" kern="1200" dirty="0">
              <a:latin typeface="Berlin Sans FB Demi" pitchFamily="34" charset="0"/>
              <a:cs typeface="MoolBoran" panose="020B0100010101010101" pitchFamily="34" charset="0"/>
            </a:rPr>
            <a:t>C) nel cammino dell’ASSOCIAZIONE </a:t>
          </a:r>
          <a:r>
            <a:rPr lang="it-IT" sz="1600" kern="1200" dirty="0">
              <a:latin typeface="Berlin Sans FB Demi" pitchFamily="34" charset="0"/>
              <a:cs typeface="MoolBoran" panose="020B0100010101010101" pitchFamily="34" charset="0"/>
            </a:rPr>
            <a:t>(orientamenti per il 2020.21) </a:t>
          </a:r>
          <a:endParaRPr lang="it-IT" sz="2400" kern="1200" dirty="0">
            <a:latin typeface="Berlin Sans FB Demi" pitchFamily="34" charset="0"/>
            <a:cs typeface="MoolBoran" panose="020B0100010101010101" pitchFamily="34" charset="0"/>
          </a:endParaRPr>
        </a:p>
      </dsp:txBody>
      <dsp:txXfrm>
        <a:off x="2261811" y="4193238"/>
        <a:ext cx="2943775" cy="1843638"/>
      </dsp:txXfrm>
    </dsp:sp>
    <dsp:sp modelId="{5F2022B5-C181-49FB-BD79-C230555248F3}">
      <dsp:nvSpPr>
        <dsp:cNvPr id="0" name=""/>
        <dsp:cNvSpPr/>
      </dsp:nvSpPr>
      <dsp:spPr>
        <a:xfrm>
          <a:off x="3389012" y="1431943"/>
          <a:ext cx="5455498" cy="5455498"/>
        </a:xfrm>
        <a:custGeom>
          <a:avLst/>
          <a:gdLst/>
          <a:ahLst/>
          <a:cxnLst/>
          <a:rect l="0" t="0" r="0" b="0"/>
          <a:pathLst>
            <a:path>
              <a:moveTo>
                <a:pt x="56364" y="2176098"/>
              </a:moveTo>
              <a:arcTo wR="2727749" hR="2727749" stAng="11500066" swAng="1963900"/>
            </a:path>
          </a:pathLst>
        </a:custGeom>
        <a:noFill/>
        <a:ln w="38100" cap="flat" cmpd="sng" algn="ctr">
          <a:solidFill>
            <a:schemeClr val="accent1"/>
          </a:solidFill>
          <a:prstDash val="solid"/>
          <a:miter lim="800000"/>
          <a:tailEnd type="arrow"/>
        </a:ln>
        <a:effectLst/>
      </dsp:spPr>
      <dsp:style>
        <a:lnRef idx="1">
          <a:schemeClr val="accent5"/>
        </a:lnRef>
        <a:fillRef idx="0">
          <a:schemeClr val="accent5"/>
        </a:fillRef>
        <a:effectRef idx="0">
          <a:schemeClr val="accent5"/>
        </a:effectRef>
        <a:fontRef idx="minor">
          <a:schemeClr val="tx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D06AD-1256-4B29-943A-59C27760704F}">
      <dsp:nvSpPr>
        <dsp:cNvPr id="0" name=""/>
        <dsp:cNvSpPr/>
      </dsp:nvSpPr>
      <dsp:spPr>
        <a:xfrm>
          <a:off x="4453715" y="3603479"/>
          <a:ext cx="3284752" cy="3131564"/>
        </a:xfrm>
        <a:prstGeom prst="verticalScroll">
          <a:avLst/>
        </a:prstGeom>
        <a:solidFill>
          <a:srgbClr val="FFFF66"/>
        </a:solidFill>
        <a:ln w="6350" cap="flat" cmpd="sng" algn="ctr">
          <a:solidFill>
            <a:schemeClr val="accent4"/>
          </a:solidFill>
          <a:prstDash val="solid"/>
          <a:miter lim="800000"/>
        </a:ln>
        <a:effectLst/>
        <a:scene3d>
          <a:camera prst="orthographicFront"/>
          <a:lightRig rig="flat"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15240" tIns="324000" rIns="15240" bIns="15240" numCol="1" spcCol="1270" anchor="ctr" anchorCtr="0">
          <a:noAutofit/>
        </a:bodyPr>
        <a:lstStyle/>
        <a:p>
          <a:pPr marL="0" lvl="0" indent="0" algn="ctr" defTabSz="1066800">
            <a:lnSpc>
              <a:spcPct val="100000"/>
            </a:lnSpc>
            <a:spcBef>
              <a:spcPct val="0"/>
            </a:spcBef>
            <a:spcAft>
              <a:spcPts val="0"/>
            </a:spcAft>
            <a:buNone/>
          </a:pPr>
          <a:r>
            <a:rPr lang="it-IT" sz="2400" b="0" kern="1200" dirty="0">
              <a:latin typeface="Berlin Sans FB Demi" pitchFamily="34" charset="0"/>
              <a:cs typeface="MoolBoran" panose="020B0100010101010101" pitchFamily="34" charset="0"/>
            </a:rPr>
            <a:t>«Illuminate» dall’</a:t>
          </a:r>
          <a:r>
            <a:rPr lang="it-IT" sz="2400" kern="1200" dirty="0">
              <a:latin typeface="Berlin Sans FB Demi" pitchFamily="34" charset="0"/>
              <a:cs typeface="MoolBoran" panose="020B0100010101010101" pitchFamily="34" charset="0"/>
            </a:rPr>
            <a:t> </a:t>
          </a:r>
          <a:br>
            <a:rPr lang="it-IT" sz="2000" kern="1200" dirty="0">
              <a:latin typeface="Berlin Sans FB Demi" pitchFamily="34" charset="0"/>
              <a:cs typeface="MoolBoran" panose="020B0100010101010101" pitchFamily="34" charset="0"/>
            </a:rPr>
          </a:br>
          <a:r>
            <a:rPr lang="it-IT" sz="3600" b="1" kern="1200" dirty="0">
              <a:latin typeface="Berlin Sans FB Demi" pitchFamily="34" charset="0"/>
              <a:cs typeface="MoolBoran" panose="020B0100010101010101" pitchFamily="34" charset="0"/>
            </a:rPr>
            <a:t>Icona Biblica</a:t>
          </a:r>
        </a:p>
        <a:p>
          <a:pPr marL="0" lvl="0" indent="0" algn="ctr" defTabSz="1066800">
            <a:lnSpc>
              <a:spcPct val="100000"/>
            </a:lnSpc>
            <a:spcBef>
              <a:spcPct val="0"/>
            </a:spcBef>
            <a:spcAft>
              <a:spcPts val="0"/>
            </a:spcAft>
            <a:buNone/>
          </a:pPr>
          <a:endParaRPr lang="it-IT" sz="2400" b="1" kern="1200" dirty="0">
            <a:latin typeface="Berlin Sans FB Demi" pitchFamily="34" charset="0"/>
            <a:cs typeface="MoolBoran" panose="020B0100010101010101" pitchFamily="34" charset="0"/>
          </a:endParaRPr>
        </a:p>
        <a:p>
          <a:pPr marL="0" lvl="0" indent="0" algn="ctr" defTabSz="1066800">
            <a:lnSpc>
              <a:spcPct val="100000"/>
            </a:lnSpc>
            <a:spcBef>
              <a:spcPct val="0"/>
            </a:spcBef>
            <a:spcAft>
              <a:spcPts val="0"/>
            </a:spcAft>
            <a:buNone/>
          </a:pPr>
          <a:r>
            <a:rPr lang="it-IT" sz="2400" i="1" kern="1200" dirty="0">
              <a:latin typeface="Berlin Sans FB Demi" pitchFamily="34" charset="0"/>
              <a:cs typeface="MoolBoran" panose="020B0100010101010101" pitchFamily="34" charset="0"/>
            </a:rPr>
            <a:t>Vangelo di Marco </a:t>
          </a:r>
          <a:br>
            <a:rPr lang="it-IT" sz="2400" i="1" kern="1200" dirty="0">
              <a:latin typeface="Berlin Sans FB Demi" pitchFamily="34" charset="0"/>
              <a:cs typeface="MoolBoran" panose="020B0100010101010101" pitchFamily="34" charset="0"/>
            </a:rPr>
          </a:br>
          <a:r>
            <a:rPr lang="it-IT" sz="2400" i="1" kern="1200" dirty="0">
              <a:latin typeface="Berlin Sans FB Demi" pitchFamily="34" charset="0"/>
              <a:cs typeface="MoolBoran" panose="020B0100010101010101" pitchFamily="34" charset="0"/>
            </a:rPr>
            <a:t>(10, 35-45)</a:t>
          </a:r>
          <a:endParaRPr lang="it-IT" sz="2400" kern="1200" dirty="0">
            <a:latin typeface="Berlin Sans FB Demi" pitchFamily="34" charset="0"/>
            <a:cs typeface="MoolBoran" panose="020B0100010101010101" pitchFamily="34" charset="0"/>
          </a:endParaRPr>
        </a:p>
      </dsp:txBody>
      <dsp:txXfrm>
        <a:off x="4845161" y="3994925"/>
        <a:ext cx="2501861" cy="2544395"/>
      </dsp:txXfrm>
    </dsp:sp>
    <dsp:sp modelId="{78B89619-260A-4CB5-89A9-C41F97140720}">
      <dsp:nvSpPr>
        <dsp:cNvPr id="0" name=""/>
        <dsp:cNvSpPr/>
      </dsp:nvSpPr>
      <dsp:spPr>
        <a:xfrm rot="13310053" flipH="1" flipV="1">
          <a:off x="3337939" y="3852195"/>
          <a:ext cx="1274709" cy="537110"/>
        </a:xfrm>
        <a:prstGeom prst="leftArrow">
          <a:avLst>
            <a:gd name="adj1" fmla="val 60000"/>
            <a:gd name="adj2" fmla="val 5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27B5E18B-DB9B-49FE-9AA6-79C926CF91C5}">
      <dsp:nvSpPr>
        <dsp:cNvPr id="0" name=""/>
        <dsp:cNvSpPr/>
      </dsp:nvSpPr>
      <dsp:spPr>
        <a:xfrm>
          <a:off x="404877" y="2249835"/>
          <a:ext cx="2928741" cy="148897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100000"/>
            </a:lnSpc>
            <a:spcBef>
              <a:spcPct val="0"/>
            </a:spcBef>
            <a:spcAft>
              <a:spcPts val="0"/>
            </a:spcAft>
            <a:buNone/>
          </a:pPr>
          <a:r>
            <a:rPr lang="it-IT" sz="2800" kern="1200" dirty="0">
              <a:latin typeface="Berlin Sans FB Demi" pitchFamily="34" charset="0"/>
              <a:cs typeface="MoolBoran" panose="020B0100010101010101" pitchFamily="34" charset="0"/>
            </a:rPr>
            <a:t>LA CATEGORIA: </a:t>
          </a:r>
        </a:p>
        <a:p>
          <a:pPr marL="0" lvl="0" indent="0" algn="ctr" defTabSz="1244600">
            <a:lnSpc>
              <a:spcPct val="100000"/>
            </a:lnSpc>
            <a:spcBef>
              <a:spcPct val="0"/>
            </a:spcBef>
            <a:spcAft>
              <a:spcPts val="0"/>
            </a:spcAft>
            <a:buNone/>
          </a:pPr>
          <a:r>
            <a:rPr lang="it-IT" sz="2800" i="1" kern="1200" dirty="0">
              <a:latin typeface="Berlin Sans FB Demi" pitchFamily="34" charset="0"/>
              <a:cs typeface="MoolBoran" panose="020B0100010101010101" pitchFamily="34" charset="0"/>
            </a:rPr>
            <a:t>la sequela</a:t>
          </a:r>
          <a:endParaRPr lang="it-IT" sz="2800" kern="1200" dirty="0">
            <a:latin typeface="Berlin Sans FB Demi" pitchFamily="34" charset="0"/>
            <a:cs typeface="MoolBoran" panose="020B0100010101010101" pitchFamily="34" charset="0"/>
          </a:endParaRPr>
        </a:p>
      </dsp:txBody>
      <dsp:txXfrm>
        <a:off x="448487" y="2293445"/>
        <a:ext cx="2841521" cy="1401751"/>
      </dsp:txXfrm>
    </dsp:sp>
    <dsp:sp modelId="{C6930D21-30E7-4A95-992E-25D774634DE9}">
      <dsp:nvSpPr>
        <dsp:cNvPr id="0" name=""/>
        <dsp:cNvSpPr/>
      </dsp:nvSpPr>
      <dsp:spPr>
        <a:xfrm rot="16297465" flipH="1">
          <a:off x="5387705" y="2452324"/>
          <a:ext cx="1226530" cy="553048"/>
        </a:xfrm>
        <a:prstGeom prst="leftArrow">
          <a:avLst>
            <a:gd name="adj1" fmla="val 60000"/>
            <a:gd name="adj2" fmla="val 5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BD3A00EE-8D9F-4E19-85D2-306025CAA310}">
      <dsp:nvSpPr>
        <dsp:cNvPr id="0" name=""/>
        <dsp:cNvSpPr/>
      </dsp:nvSpPr>
      <dsp:spPr>
        <a:xfrm>
          <a:off x="4150085" y="250822"/>
          <a:ext cx="3658114" cy="1589134"/>
        </a:xfrm>
        <a:prstGeom prst="roundRect">
          <a:avLst>
            <a:gd name="adj" fmla="val 1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100000"/>
            </a:lnSpc>
            <a:spcBef>
              <a:spcPct val="0"/>
            </a:spcBef>
            <a:spcAft>
              <a:spcPts val="0"/>
            </a:spcAft>
            <a:buNone/>
          </a:pPr>
          <a:r>
            <a:rPr lang="it-IT" sz="2800" kern="1200" dirty="0">
              <a:latin typeface="Berlin Sans FB Demi" pitchFamily="34" charset="0"/>
              <a:cs typeface="MoolBoran" panose="020B0100010101010101" pitchFamily="34" charset="0"/>
            </a:rPr>
            <a:t>la DOMANDA DI VITA: </a:t>
          </a:r>
        </a:p>
        <a:p>
          <a:pPr marL="0" lvl="0" indent="0" algn="ctr" defTabSz="1244600">
            <a:lnSpc>
              <a:spcPct val="100000"/>
            </a:lnSpc>
            <a:spcBef>
              <a:spcPct val="0"/>
            </a:spcBef>
            <a:spcAft>
              <a:spcPts val="0"/>
            </a:spcAft>
            <a:buNone/>
          </a:pPr>
          <a:r>
            <a:rPr lang="it-IT" sz="2800" i="1" kern="1200" dirty="0">
              <a:latin typeface="Berlin Sans FB Demi" pitchFamily="34" charset="0"/>
              <a:cs typeface="MoolBoran" panose="020B0100010101010101" pitchFamily="34" charset="0"/>
            </a:rPr>
            <a:t>di realizzazione-progetto</a:t>
          </a:r>
        </a:p>
      </dsp:txBody>
      <dsp:txXfrm>
        <a:off x="4196629" y="297366"/>
        <a:ext cx="3565026" cy="1496046"/>
      </dsp:txXfrm>
    </dsp:sp>
    <dsp:sp modelId="{5944CF82-F7E6-4314-8C5F-73A5D65E93B1}">
      <dsp:nvSpPr>
        <dsp:cNvPr id="0" name=""/>
        <dsp:cNvSpPr/>
      </dsp:nvSpPr>
      <dsp:spPr>
        <a:xfrm rot="8771561">
          <a:off x="7611995" y="4007732"/>
          <a:ext cx="857541" cy="465977"/>
        </a:xfrm>
        <a:prstGeom prst="leftArrow">
          <a:avLst>
            <a:gd name="adj1" fmla="val 60000"/>
            <a:gd name="adj2" fmla="val 5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sp>
    <dsp:sp modelId="{3A9E6BD2-5521-4416-910C-E6468ADD5472}">
      <dsp:nvSpPr>
        <dsp:cNvPr id="0" name=""/>
        <dsp:cNvSpPr/>
      </dsp:nvSpPr>
      <dsp:spPr>
        <a:xfrm>
          <a:off x="8525419" y="1971825"/>
          <a:ext cx="3396168" cy="1947870"/>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100000"/>
            </a:lnSpc>
            <a:spcBef>
              <a:spcPct val="0"/>
            </a:spcBef>
            <a:spcAft>
              <a:spcPts val="0"/>
            </a:spcAft>
            <a:buNone/>
          </a:pPr>
          <a:r>
            <a:rPr lang="it-IT" sz="2800" kern="1200" dirty="0">
              <a:latin typeface="Berlin Sans FB Demi" pitchFamily="34" charset="0"/>
              <a:cs typeface="MoolBoran" panose="020B0100010101010101" pitchFamily="34" charset="0"/>
            </a:rPr>
            <a:t>l’AMBIENTAZIONE: </a:t>
          </a:r>
        </a:p>
        <a:p>
          <a:pPr marL="0" lvl="0" indent="0" algn="ctr" defTabSz="1244600">
            <a:lnSpc>
              <a:spcPct val="100000"/>
            </a:lnSpc>
            <a:spcBef>
              <a:spcPct val="0"/>
            </a:spcBef>
            <a:spcAft>
              <a:spcPts val="0"/>
            </a:spcAft>
            <a:buNone/>
          </a:pPr>
          <a:r>
            <a:rPr lang="it-IT" sz="2400" i="1" kern="1200" dirty="0">
              <a:latin typeface="Berlin Sans FB Demi" pitchFamily="34" charset="0"/>
              <a:cs typeface="MoolBoran" panose="020B0100010101010101" pitchFamily="34" charset="0"/>
            </a:rPr>
            <a:t>la redazione del giornale</a:t>
          </a:r>
          <a:endParaRPr lang="it-IT" sz="2400" kern="1200" dirty="0">
            <a:latin typeface="Berlin Sans FB Demi" pitchFamily="34" charset="0"/>
            <a:cs typeface="MoolBoran" panose="020B0100010101010101" pitchFamily="34" charset="0"/>
          </a:endParaRPr>
        </a:p>
      </dsp:txBody>
      <dsp:txXfrm>
        <a:off x="8582470" y="2028876"/>
        <a:ext cx="3282066" cy="18337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A2335-F608-4E57-9254-E59B3F058E9A}">
      <dsp:nvSpPr>
        <dsp:cNvPr id="0" name=""/>
        <dsp:cNvSpPr/>
      </dsp:nvSpPr>
      <dsp:spPr>
        <a:xfrm>
          <a:off x="3364992" y="2350"/>
          <a:ext cx="3785616" cy="1130407"/>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08000" rIns="125730" bIns="62865" numCol="1" spcCol="1270" anchor="ctr" anchorCtr="0">
          <a:noAutofit/>
        </a:bodyPr>
        <a:lstStyle/>
        <a:p>
          <a:pPr marL="0" lvl="0" indent="0" algn="ctr" defTabSz="1444625">
            <a:lnSpc>
              <a:spcPct val="90000"/>
            </a:lnSpc>
            <a:spcBef>
              <a:spcPct val="0"/>
            </a:spcBef>
            <a:spcAft>
              <a:spcPct val="35000"/>
            </a:spcAft>
            <a:buNone/>
          </a:pPr>
          <a:r>
            <a:rPr lang="it-IT" sz="3250" kern="1200" dirty="0">
              <a:latin typeface="Berlin Sans FB Demi" pitchFamily="34" charset="0"/>
              <a:cs typeface="MoolBoran" panose="020B0100010101010101" pitchFamily="34" charset="0"/>
            </a:rPr>
            <a:t>PARTECIPAZIONE</a:t>
          </a:r>
        </a:p>
      </dsp:txBody>
      <dsp:txXfrm>
        <a:off x="3420174" y="57532"/>
        <a:ext cx="3675252" cy="1020043"/>
      </dsp:txXfrm>
    </dsp:sp>
    <dsp:sp modelId="{97F72EE8-47EE-4C9C-AFC8-42D15C00BE6B}">
      <dsp:nvSpPr>
        <dsp:cNvPr id="0" name=""/>
        <dsp:cNvSpPr/>
      </dsp:nvSpPr>
      <dsp:spPr>
        <a:xfrm>
          <a:off x="3364992" y="1189278"/>
          <a:ext cx="3785616" cy="1130407"/>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216000" rIns="137160" bIns="68580" numCol="1" spcCol="1270" anchor="ctr" anchorCtr="0">
          <a:noAutofit/>
        </a:bodyPr>
        <a:lstStyle/>
        <a:p>
          <a:pPr marL="0" lvl="0" indent="0" algn="ctr" defTabSz="1600200">
            <a:lnSpc>
              <a:spcPct val="90000"/>
            </a:lnSpc>
            <a:spcBef>
              <a:spcPct val="0"/>
            </a:spcBef>
            <a:spcAft>
              <a:spcPct val="35000"/>
            </a:spcAft>
            <a:buNone/>
          </a:pPr>
          <a:r>
            <a:rPr lang="it-IT" sz="3600" kern="1200" dirty="0">
              <a:latin typeface="Berlin Sans FB Demi" pitchFamily="34" charset="0"/>
              <a:cs typeface="MoolBoran" panose="020B0100010101010101" pitchFamily="34" charset="0"/>
            </a:rPr>
            <a:t>ACCOGLIENZA</a:t>
          </a:r>
          <a:endParaRPr lang="it-IT" sz="3600" kern="1200" dirty="0">
            <a:latin typeface="Berlin Sans FB Demi" pitchFamily="34" charset="0"/>
            <a:ea typeface="+mn-ea"/>
            <a:cs typeface="MoolBoran" panose="020B0100010101010101" pitchFamily="34" charset="0"/>
          </a:endParaRPr>
        </a:p>
      </dsp:txBody>
      <dsp:txXfrm>
        <a:off x="3420174" y="1244460"/>
        <a:ext cx="3675252" cy="1020043"/>
      </dsp:txXfrm>
    </dsp:sp>
    <dsp:sp modelId="{7797F8DB-6323-4BC6-AE6B-CEB6053692DE}">
      <dsp:nvSpPr>
        <dsp:cNvPr id="0" name=""/>
        <dsp:cNvSpPr/>
      </dsp:nvSpPr>
      <dsp:spPr>
        <a:xfrm>
          <a:off x="3364992" y="2376206"/>
          <a:ext cx="3785616" cy="1130407"/>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324000" rIns="137160" bIns="68580" numCol="1" spcCol="1270" anchor="ctr" anchorCtr="0">
          <a:noAutofit/>
        </a:bodyPr>
        <a:lstStyle/>
        <a:p>
          <a:pPr marL="0" lvl="0" indent="0" algn="ctr" defTabSz="1600200">
            <a:lnSpc>
              <a:spcPct val="90000"/>
            </a:lnSpc>
            <a:spcBef>
              <a:spcPct val="0"/>
            </a:spcBef>
            <a:spcAft>
              <a:spcPct val="35000"/>
            </a:spcAft>
            <a:buNone/>
          </a:pPr>
          <a:r>
            <a:rPr lang="it-IT" sz="3600" kern="1200" dirty="0">
              <a:latin typeface="Berlin Sans FB Demi" pitchFamily="34" charset="0"/>
              <a:ea typeface="+mn-ea"/>
              <a:cs typeface="MoolBoran" panose="020B0100010101010101" pitchFamily="34" charset="0"/>
            </a:rPr>
            <a:t>DISPONIBILITÀ</a:t>
          </a:r>
        </a:p>
      </dsp:txBody>
      <dsp:txXfrm>
        <a:off x="3420174" y="2431388"/>
        <a:ext cx="3675252" cy="1020043"/>
      </dsp:txXfrm>
    </dsp:sp>
    <dsp:sp modelId="{F99DFE30-2791-43C0-84BE-D1243A989874}">
      <dsp:nvSpPr>
        <dsp:cNvPr id="0" name=""/>
        <dsp:cNvSpPr/>
      </dsp:nvSpPr>
      <dsp:spPr>
        <a:xfrm>
          <a:off x="3364992" y="3563134"/>
          <a:ext cx="3785616" cy="1130407"/>
        </a:xfrm>
        <a:prstGeom prst="roundRect">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324000" rIns="137160" bIns="68580" numCol="1" spcCol="1270" anchor="ctr" anchorCtr="0">
          <a:noAutofit/>
        </a:bodyPr>
        <a:lstStyle/>
        <a:p>
          <a:pPr marL="0" lvl="0" indent="0" algn="ctr" defTabSz="1422400">
            <a:lnSpc>
              <a:spcPct val="90000"/>
            </a:lnSpc>
            <a:spcBef>
              <a:spcPct val="0"/>
            </a:spcBef>
            <a:spcAft>
              <a:spcPct val="35000"/>
            </a:spcAft>
            <a:buNone/>
          </a:pPr>
          <a:r>
            <a:rPr lang="it-IT" sz="3600" kern="1200" dirty="0">
              <a:latin typeface="Berlin Sans FB Demi" pitchFamily="34" charset="0"/>
              <a:ea typeface="+mn-ea"/>
              <a:cs typeface="MoolBoran" panose="020B0100010101010101" pitchFamily="34" charset="0"/>
            </a:rPr>
            <a:t>CONDIVISIONE</a:t>
          </a:r>
        </a:p>
      </dsp:txBody>
      <dsp:txXfrm>
        <a:off x="3420174" y="3618316"/>
        <a:ext cx="3675252" cy="10200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8E390-725E-48C2-98CF-DD7AEAF946FA}">
      <dsp:nvSpPr>
        <dsp:cNvPr id="0" name=""/>
        <dsp:cNvSpPr/>
      </dsp:nvSpPr>
      <dsp:spPr>
        <a:xfrm>
          <a:off x="4051287" y="0"/>
          <a:ext cx="1645780" cy="1645948"/>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617E05-ABF8-4389-B1AB-B748353C6DEB}">
      <dsp:nvSpPr>
        <dsp:cNvPr id="0" name=""/>
        <dsp:cNvSpPr/>
      </dsp:nvSpPr>
      <dsp:spPr>
        <a:xfrm>
          <a:off x="4414650" y="494183"/>
          <a:ext cx="918438" cy="45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80000" rIns="15240" bIns="15240" numCol="1" spcCol="1270" anchor="ctr" anchorCtr="0">
          <a:noAutofit/>
        </a:bodyPr>
        <a:lstStyle/>
        <a:p>
          <a:pPr marL="0" lvl="0" indent="0" algn="ctr" defTabSz="1066800">
            <a:lnSpc>
              <a:spcPct val="90000"/>
            </a:lnSpc>
            <a:spcBef>
              <a:spcPct val="0"/>
            </a:spcBef>
            <a:spcAft>
              <a:spcPct val="35000"/>
            </a:spcAft>
            <a:buNone/>
          </a:pPr>
          <a:r>
            <a:rPr lang="it-IT" sz="2400" b="0" kern="1200" cap="none" spc="0" dirty="0">
              <a:ln w="0"/>
              <a:solidFill>
                <a:schemeClr val="accent1"/>
              </a:solidFill>
              <a:effectLst/>
              <a:latin typeface="Berlin Sans FB Demi" pitchFamily="34" charset="0"/>
              <a:cs typeface="MoolBoran" panose="020B0100010101010101" pitchFamily="34" charset="0"/>
            </a:rPr>
            <a:t>1^ FASE</a:t>
          </a:r>
        </a:p>
      </dsp:txBody>
      <dsp:txXfrm>
        <a:off x="4414650" y="494183"/>
        <a:ext cx="918438" cy="459172"/>
      </dsp:txXfrm>
    </dsp:sp>
    <dsp:sp modelId="{00A4E531-C16C-44A6-AABA-3CA7B5763C5F}">
      <dsp:nvSpPr>
        <dsp:cNvPr id="0" name=""/>
        <dsp:cNvSpPr/>
      </dsp:nvSpPr>
      <dsp:spPr>
        <a:xfrm>
          <a:off x="3594075" y="945841"/>
          <a:ext cx="1645780" cy="1645948"/>
        </a:xfrm>
        <a:prstGeom prst="leftCircularArrow">
          <a:avLst>
            <a:gd name="adj1" fmla="val 10980"/>
            <a:gd name="adj2" fmla="val 1142322"/>
            <a:gd name="adj3" fmla="val 6300000"/>
            <a:gd name="adj4" fmla="val 18900000"/>
            <a:gd name="adj5" fmla="val 125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525B62-749B-4FB5-B87C-A71ADB494BDF}">
      <dsp:nvSpPr>
        <dsp:cNvPr id="0" name=""/>
        <dsp:cNvSpPr/>
      </dsp:nvSpPr>
      <dsp:spPr>
        <a:xfrm>
          <a:off x="3955585" y="1441771"/>
          <a:ext cx="918438" cy="45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80000" rIns="12700" bIns="12700" numCol="1" spcCol="1270" anchor="ctr" anchorCtr="0">
          <a:noAutofit/>
        </a:bodyPr>
        <a:lstStyle/>
        <a:p>
          <a:pPr marL="0" lvl="0" indent="0" algn="ctr" defTabSz="889000">
            <a:lnSpc>
              <a:spcPct val="90000"/>
            </a:lnSpc>
            <a:spcBef>
              <a:spcPct val="0"/>
            </a:spcBef>
            <a:spcAft>
              <a:spcPct val="35000"/>
            </a:spcAft>
            <a:buNone/>
          </a:pPr>
          <a:r>
            <a:rPr lang="it-IT" sz="2000" b="0" kern="1200" cap="none" spc="0" dirty="0">
              <a:ln w="0"/>
              <a:solidFill>
                <a:schemeClr val="accent1"/>
              </a:solidFill>
              <a:effectLst/>
              <a:latin typeface="Berlin Sans FB Demi" pitchFamily="34" charset="0"/>
            </a:rPr>
            <a:t>2^ </a:t>
          </a:r>
          <a:r>
            <a:rPr lang="it-IT" sz="2400" b="0" kern="1200" cap="none" spc="0" dirty="0">
              <a:ln w="0"/>
              <a:solidFill>
                <a:srgbClr val="4472C4"/>
              </a:solidFill>
              <a:effectLst/>
              <a:latin typeface="Berlin Sans FB Demi" pitchFamily="34" charset="0"/>
              <a:ea typeface="+mn-ea"/>
              <a:cs typeface="MoolBoran" panose="020B0100010101010101" pitchFamily="34" charset="0"/>
            </a:rPr>
            <a:t>FASE</a:t>
          </a:r>
        </a:p>
      </dsp:txBody>
      <dsp:txXfrm>
        <a:off x="3955585" y="1441771"/>
        <a:ext cx="918438" cy="459172"/>
      </dsp:txXfrm>
    </dsp:sp>
    <dsp:sp modelId="{B5A1C006-1F65-46AD-A5EF-669AD7557B5E}">
      <dsp:nvSpPr>
        <dsp:cNvPr id="0" name=""/>
        <dsp:cNvSpPr/>
      </dsp:nvSpPr>
      <dsp:spPr>
        <a:xfrm>
          <a:off x="4051287" y="1895175"/>
          <a:ext cx="1645780" cy="1645948"/>
        </a:xfrm>
        <a:prstGeom prst="circularArrow">
          <a:avLst>
            <a:gd name="adj1" fmla="val 10980"/>
            <a:gd name="adj2" fmla="val 1142322"/>
            <a:gd name="adj3" fmla="val 4500000"/>
            <a:gd name="adj4" fmla="val 13500000"/>
            <a:gd name="adj5" fmla="val 1250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D1BC8E-B1DB-401D-81AA-F3948475CD3F}">
      <dsp:nvSpPr>
        <dsp:cNvPr id="0" name=""/>
        <dsp:cNvSpPr/>
      </dsp:nvSpPr>
      <dsp:spPr>
        <a:xfrm>
          <a:off x="4414650" y="2389358"/>
          <a:ext cx="918438" cy="45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80000" rIns="12700" bIns="12700" numCol="1" spcCol="1270" anchor="ctr" anchorCtr="0">
          <a:noAutofit/>
        </a:bodyPr>
        <a:lstStyle/>
        <a:p>
          <a:pPr marL="0" lvl="0" indent="0" algn="ctr" defTabSz="889000">
            <a:lnSpc>
              <a:spcPct val="90000"/>
            </a:lnSpc>
            <a:spcBef>
              <a:spcPct val="0"/>
            </a:spcBef>
            <a:spcAft>
              <a:spcPct val="35000"/>
            </a:spcAft>
            <a:buNone/>
          </a:pPr>
          <a:r>
            <a:rPr lang="it-IT" sz="2000" b="0" kern="1200" cap="none" spc="0" dirty="0">
              <a:ln w="0"/>
              <a:solidFill>
                <a:schemeClr val="accent1"/>
              </a:solidFill>
              <a:effectLst/>
              <a:latin typeface="Berlin Sans FB Demi" pitchFamily="34" charset="0"/>
            </a:rPr>
            <a:t>3^ </a:t>
          </a:r>
          <a:r>
            <a:rPr lang="it-IT" sz="2400" b="0" kern="1200" cap="none" spc="0" dirty="0">
              <a:ln w="0"/>
              <a:solidFill>
                <a:srgbClr val="4472C4"/>
              </a:solidFill>
              <a:effectLst/>
              <a:latin typeface="Berlin Sans FB Demi" pitchFamily="34" charset="0"/>
              <a:ea typeface="+mn-ea"/>
              <a:cs typeface="MoolBoran" panose="020B0100010101010101" pitchFamily="34" charset="0"/>
            </a:rPr>
            <a:t>FASE</a:t>
          </a:r>
        </a:p>
      </dsp:txBody>
      <dsp:txXfrm>
        <a:off x="4414650" y="2389358"/>
        <a:ext cx="918438" cy="459172"/>
      </dsp:txXfrm>
    </dsp:sp>
    <dsp:sp modelId="{C7354678-14FB-4D7E-BA8D-44AF06DB6B12}">
      <dsp:nvSpPr>
        <dsp:cNvPr id="0" name=""/>
        <dsp:cNvSpPr/>
      </dsp:nvSpPr>
      <dsp:spPr>
        <a:xfrm>
          <a:off x="3711388" y="2950136"/>
          <a:ext cx="1413932" cy="1414616"/>
        </a:xfrm>
        <a:prstGeom prst="blockArc">
          <a:avLst>
            <a:gd name="adj1" fmla="val 0"/>
            <a:gd name="adj2" fmla="val 18900000"/>
            <a:gd name="adj3" fmla="val 1274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5A9E2-0E4C-4B94-8C20-724FF23A818B}">
      <dsp:nvSpPr>
        <dsp:cNvPr id="0" name=""/>
        <dsp:cNvSpPr/>
      </dsp:nvSpPr>
      <dsp:spPr>
        <a:xfrm>
          <a:off x="3955585" y="3336946"/>
          <a:ext cx="918438" cy="45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80000" rIns="12700" bIns="12700" numCol="1" spcCol="1270" anchor="ctr" anchorCtr="0">
          <a:noAutofit/>
        </a:bodyPr>
        <a:lstStyle/>
        <a:p>
          <a:pPr marL="0" lvl="0" indent="0" algn="ctr" defTabSz="889000">
            <a:lnSpc>
              <a:spcPct val="90000"/>
            </a:lnSpc>
            <a:spcBef>
              <a:spcPct val="0"/>
            </a:spcBef>
            <a:spcAft>
              <a:spcPct val="35000"/>
            </a:spcAft>
            <a:buNone/>
          </a:pPr>
          <a:r>
            <a:rPr lang="it-IT" sz="2000" b="0" kern="1200" cap="none" spc="0" dirty="0">
              <a:ln w="0"/>
              <a:solidFill>
                <a:schemeClr val="accent1"/>
              </a:solidFill>
              <a:effectLst/>
              <a:latin typeface="Berlin Sans FB Demi" pitchFamily="34" charset="0"/>
            </a:rPr>
            <a:t>4^ </a:t>
          </a:r>
          <a:r>
            <a:rPr lang="it-IT" sz="2400" b="0" kern="1200" cap="none" spc="0" dirty="0">
              <a:ln w="0"/>
              <a:solidFill>
                <a:srgbClr val="4472C4"/>
              </a:solidFill>
              <a:effectLst/>
              <a:latin typeface="Berlin Sans FB Demi" pitchFamily="34" charset="0"/>
              <a:ea typeface="+mn-ea"/>
              <a:cs typeface="MoolBoran" panose="020B0100010101010101" pitchFamily="34" charset="0"/>
            </a:rPr>
            <a:t>FASE</a:t>
          </a:r>
        </a:p>
      </dsp:txBody>
      <dsp:txXfrm>
        <a:off x="3955585" y="3336946"/>
        <a:ext cx="918438" cy="4591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1C9B9-3DD5-44BB-B629-1DD701E3F488}">
      <dsp:nvSpPr>
        <dsp:cNvPr id="0" name=""/>
        <dsp:cNvSpPr/>
      </dsp:nvSpPr>
      <dsp:spPr>
        <a:xfrm>
          <a:off x="411774" y="2160"/>
          <a:ext cx="7781693" cy="129912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100000"/>
            </a:lnSpc>
            <a:spcBef>
              <a:spcPct val="0"/>
            </a:spcBef>
            <a:spcAft>
              <a:spcPts val="0"/>
            </a:spcAft>
            <a:buNone/>
          </a:pPr>
          <a:r>
            <a:rPr lang="it-IT" sz="4800" b="1" kern="1200" dirty="0">
              <a:solidFill>
                <a:srgbClr val="C00000"/>
              </a:solidFill>
              <a:effectLst>
                <a:outerShdw blurRad="38100" dist="38100" dir="2700000" algn="tl">
                  <a:srgbClr val="000000">
                    <a:alpha val="43137"/>
                  </a:srgbClr>
                </a:outerShdw>
              </a:effectLst>
              <a:latin typeface="Blueberry Regular" panose="02000500000000000000" pitchFamily="50" charset="0"/>
            </a:rPr>
            <a:t>SHEM</a:t>
          </a:r>
          <a:r>
            <a:rPr lang="it-IT" sz="4800" b="1" kern="1200" spc="-300" dirty="0">
              <a:solidFill>
                <a:srgbClr val="C00000"/>
              </a:solidFill>
              <a:effectLst>
                <a:outerShdw blurRad="38100" dist="38100" dir="2700000" algn="tl">
                  <a:srgbClr val="000000">
                    <a:alpha val="43137"/>
                  </a:srgbClr>
                </a:outerShdw>
              </a:effectLst>
              <a:latin typeface="Blueberry Regular" panose="02000500000000000000" pitchFamily="50" charset="0"/>
            </a:rPr>
            <a:t>A` </a:t>
          </a:r>
        </a:p>
        <a:p>
          <a:pPr marL="0" lvl="0" indent="0" algn="ctr" defTabSz="2133600">
            <a:lnSpc>
              <a:spcPct val="100000"/>
            </a:lnSpc>
            <a:spcBef>
              <a:spcPct val="0"/>
            </a:spcBef>
            <a:spcAft>
              <a:spcPts val="0"/>
            </a:spcAft>
            <a:buNone/>
          </a:pPr>
          <a:r>
            <a:rPr lang="it-IT" sz="2000" i="1" kern="1200" dirty="0">
              <a:effectLst>
                <a:outerShdw blurRad="38100" dist="38100" dir="2700000" algn="tl">
                  <a:srgbClr val="000000">
                    <a:alpha val="43137"/>
                  </a:srgbClr>
                </a:outerShdw>
              </a:effectLst>
            </a:rPr>
            <a:t>Esperienze di ascolto della Parola di Dio per ragazzi</a:t>
          </a:r>
        </a:p>
      </dsp:txBody>
      <dsp:txXfrm>
        <a:off x="449824" y="40210"/>
        <a:ext cx="7705593" cy="1223026"/>
      </dsp:txXfrm>
    </dsp:sp>
    <dsp:sp modelId="{E812D436-29E6-48BA-AB36-2D80F121B619}">
      <dsp:nvSpPr>
        <dsp:cNvPr id="0" name=""/>
        <dsp:cNvSpPr/>
      </dsp:nvSpPr>
      <dsp:spPr>
        <a:xfrm>
          <a:off x="411774" y="1535129"/>
          <a:ext cx="1299126" cy="1299126"/>
        </a:xfrm>
        <a:prstGeom prst="roundRect">
          <a:avLst>
            <a:gd name="adj" fmla="val 16670"/>
          </a:avLst>
        </a:prstGeom>
        <a:blipFill rotWithShape="1">
          <a:blip xmlns:r="http://schemas.openxmlformats.org/officeDocument/2006/relationships" r:embed="rId1">
            <a:alphaModFix/>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5C084-67E3-4299-AB6A-B65B282F5CF5}">
      <dsp:nvSpPr>
        <dsp:cNvPr id="0" name=""/>
        <dsp:cNvSpPr/>
      </dsp:nvSpPr>
      <dsp:spPr>
        <a:xfrm>
          <a:off x="1788848" y="1535129"/>
          <a:ext cx="6404619" cy="1299126"/>
        </a:xfrm>
        <a:prstGeom prst="roundRect">
          <a:avLst>
            <a:gd name="adj" fmla="val 1667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rgbClr val="C00000"/>
              </a:solidFill>
              <a:effectLst>
                <a:outerShdw blurRad="38100" dist="38100" dir="2700000" algn="tl">
                  <a:srgbClr val="000000">
                    <a:alpha val="43137"/>
                  </a:srgbClr>
                </a:outerShdw>
              </a:effectLst>
            </a:rPr>
            <a:t>Betania (Lectio divina)</a:t>
          </a:r>
          <a:r>
            <a:rPr lang="it-IT" sz="2400" kern="1200" dirty="0">
              <a:solidFill>
                <a:srgbClr val="C00000"/>
              </a:solidFill>
              <a:effectLst>
                <a:outerShdw blurRad="38100" dist="38100" dir="2700000" algn="tl">
                  <a:srgbClr val="000000">
                    <a:alpha val="43137"/>
                  </a:srgbClr>
                </a:outerShdw>
              </a:effectLst>
            </a:rPr>
            <a:t> </a:t>
          </a:r>
          <a:br>
            <a:rPr lang="it-IT" sz="2400" kern="1200" dirty="0">
              <a:solidFill>
                <a:srgbClr val="FF0000"/>
              </a:solidFill>
              <a:effectLst>
                <a:outerShdw blurRad="38100" dist="38100" dir="2700000" algn="tl">
                  <a:srgbClr val="000000">
                    <a:alpha val="43137"/>
                  </a:srgbClr>
                </a:outerShdw>
              </a:effectLst>
            </a:rPr>
          </a:br>
          <a:r>
            <a:rPr lang="it-IT" sz="2400" kern="1200" dirty="0">
              <a:effectLst>
                <a:outerShdw blurRad="38100" dist="38100" dir="2700000" algn="tl">
                  <a:srgbClr val="000000">
                    <a:alpha val="43137"/>
                  </a:srgbClr>
                </a:outerShdw>
              </a:effectLst>
            </a:rPr>
            <a:t>«Servire è dare la vita» (Mc 10,35-45)</a:t>
          </a:r>
        </a:p>
      </dsp:txBody>
      <dsp:txXfrm>
        <a:off x="1852278" y="1598559"/>
        <a:ext cx="6277759" cy="1172266"/>
      </dsp:txXfrm>
    </dsp:sp>
    <dsp:sp modelId="{99E716A6-E114-48C1-A573-BE37EAE79CB0}">
      <dsp:nvSpPr>
        <dsp:cNvPr id="0" name=""/>
        <dsp:cNvSpPr/>
      </dsp:nvSpPr>
      <dsp:spPr>
        <a:xfrm>
          <a:off x="411774" y="2990150"/>
          <a:ext cx="1299126" cy="1299126"/>
        </a:xfrm>
        <a:prstGeom prst="roundRect">
          <a:avLst>
            <a:gd name="adj" fmla="val 16670"/>
          </a:avLst>
        </a:prstGeom>
        <a:blipFill rotWithShape="1">
          <a:blip xmlns:r="http://schemas.openxmlformats.org/officeDocument/2006/relationships" r:embed="rId2">
            <a:alphaModFix/>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86AD4-2D5E-4053-BC2E-67CE3F678C03}">
      <dsp:nvSpPr>
        <dsp:cNvPr id="0" name=""/>
        <dsp:cNvSpPr/>
      </dsp:nvSpPr>
      <dsp:spPr>
        <a:xfrm>
          <a:off x="1788848" y="2990150"/>
          <a:ext cx="6404619" cy="1299126"/>
        </a:xfrm>
        <a:prstGeom prst="roundRect">
          <a:avLst>
            <a:gd name="adj" fmla="val 1667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rgbClr val="C00000"/>
              </a:solidFill>
              <a:effectLst>
                <a:outerShdw blurRad="38100" dist="38100" dir="2700000" algn="tl">
                  <a:srgbClr val="000000">
                    <a:alpha val="43137"/>
                  </a:srgbClr>
                </a:outerShdw>
              </a:effectLst>
            </a:rPr>
            <a:t>Al Pozzo di </a:t>
          </a:r>
          <a:r>
            <a:rPr lang="it-IT" sz="2400" b="1" kern="1200" dirty="0" err="1">
              <a:solidFill>
                <a:srgbClr val="C00000"/>
              </a:solidFill>
              <a:effectLst>
                <a:outerShdw blurRad="38100" dist="38100" dir="2700000" algn="tl">
                  <a:srgbClr val="000000">
                    <a:alpha val="43137"/>
                  </a:srgbClr>
                </a:outerShdw>
              </a:effectLst>
            </a:rPr>
            <a:t>Sicar</a:t>
          </a:r>
          <a:r>
            <a:rPr lang="it-IT" sz="2400" b="1" kern="1200" dirty="0">
              <a:solidFill>
                <a:srgbClr val="C00000"/>
              </a:solidFill>
              <a:effectLst>
                <a:outerShdw blurRad="38100" dist="38100" dir="2700000" algn="tl">
                  <a:srgbClr val="000000">
                    <a:alpha val="43137"/>
                  </a:srgbClr>
                </a:outerShdw>
              </a:effectLst>
            </a:rPr>
            <a:t> (Ritiro spirituale di Avvento)</a:t>
          </a:r>
          <a:r>
            <a:rPr lang="it-IT" sz="2400" kern="1200" dirty="0">
              <a:solidFill>
                <a:srgbClr val="C00000"/>
              </a:solidFill>
              <a:effectLst>
                <a:outerShdw blurRad="38100" dist="38100" dir="2700000" algn="tl">
                  <a:srgbClr val="000000">
                    <a:alpha val="43137"/>
                  </a:srgbClr>
                </a:outerShdw>
              </a:effectLst>
            </a:rPr>
            <a:t> </a:t>
          </a:r>
          <a:r>
            <a:rPr lang="it-IT" sz="2400" b="1" kern="1200" dirty="0">
              <a:effectLst>
                <a:outerShdw blurRad="38100" dist="38100" dir="2700000" algn="tl">
                  <a:srgbClr val="000000">
                    <a:alpha val="43137"/>
                  </a:srgbClr>
                </a:outerShdw>
              </a:effectLst>
            </a:rPr>
            <a:t>«</a:t>
          </a:r>
          <a:r>
            <a:rPr lang="it-IT" sz="2400" kern="1200" dirty="0">
              <a:effectLst>
                <a:outerShdw blurRad="38100" dist="38100" dir="2700000" algn="tl">
                  <a:srgbClr val="000000">
                    <a:alpha val="43137"/>
                  </a:srgbClr>
                </a:outerShdw>
              </a:effectLst>
            </a:rPr>
            <a:t>Tu, un dono da sogno</a:t>
          </a:r>
          <a:r>
            <a:rPr lang="it-IT" sz="2400" b="1" kern="1200" dirty="0">
              <a:effectLst>
                <a:outerShdw blurRad="38100" dist="38100" dir="2700000" algn="tl">
                  <a:srgbClr val="000000">
                    <a:alpha val="43137"/>
                  </a:srgbClr>
                </a:outerShdw>
              </a:effectLst>
            </a:rPr>
            <a:t>» </a:t>
          </a:r>
          <a:r>
            <a:rPr lang="it-IT" sz="2400" kern="1200" dirty="0">
              <a:effectLst>
                <a:outerShdw blurRad="38100" dist="38100" dir="2700000" algn="tl">
                  <a:srgbClr val="000000">
                    <a:alpha val="43137"/>
                  </a:srgbClr>
                </a:outerShdw>
              </a:effectLst>
            </a:rPr>
            <a:t>(Mt 1,18-25)</a:t>
          </a:r>
        </a:p>
      </dsp:txBody>
      <dsp:txXfrm>
        <a:off x="1852278" y="3053580"/>
        <a:ext cx="6277759" cy="1172266"/>
      </dsp:txXfrm>
    </dsp:sp>
    <dsp:sp modelId="{3F3A2657-D9D6-4B72-B984-CCF4F83B60CE}">
      <dsp:nvSpPr>
        <dsp:cNvPr id="0" name=""/>
        <dsp:cNvSpPr/>
      </dsp:nvSpPr>
      <dsp:spPr>
        <a:xfrm>
          <a:off x="411774" y="4445172"/>
          <a:ext cx="1299126" cy="1299126"/>
        </a:xfrm>
        <a:prstGeom prst="roundRect">
          <a:avLst>
            <a:gd name="adj" fmla="val 16670"/>
          </a:avLst>
        </a:prstGeom>
        <a:blipFill rotWithShape="1">
          <a:blip xmlns:r="http://schemas.openxmlformats.org/officeDocument/2006/relationships" r:embed="rId3">
            <a:alphaModFix/>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1F2712-4574-4DF4-8D6A-DA3388E9EEFD}">
      <dsp:nvSpPr>
        <dsp:cNvPr id="0" name=""/>
        <dsp:cNvSpPr/>
      </dsp:nvSpPr>
      <dsp:spPr>
        <a:xfrm>
          <a:off x="1788848" y="4445172"/>
          <a:ext cx="6404619" cy="1299126"/>
        </a:xfrm>
        <a:prstGeom prst="roundRect">
          <a:avLst>
            <a:gd name="adj" fmla="val 1667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it-IT" sz="2400" b="1" kern="1200" dirty="0" err="1">
              <a:solidFill>
                <a:srgbClr val="C00000"/>
              </a:solidFill>
              <a:effectLst>
                <a:outerShdw blurRad="38100" dist="38100" dir="2700000" algn="tl">
                  <a:srgbClr val="000000">
                    <a:alpha val="43137"/>
                  </a:srgbClr>
                </a:outerShdw>
              </a:effectLst>
            </a:rPr>
            <a:t>Tabor</a:t>
          </a:r>
          <a:r>
            <a:rPr lang="it-IT" sz="2400" b="1" kern="1200" dirty="0">
              <a:solidFill>
                <a:srgbClr val="C00000"/>
              </a:solidFill>
              <a:effectLst>
                <a:outerShdw blurRad="38100" dist="38100" dir="2700000" algn="tl">
                  <a:srgbClr val="000000">
                    <a:alpha val="43137"/>
                  </a:srgbClr>
                </a:outerShdw>
              </a:effectLst>
            </a:rPr>
            <a:t> (Week-end di spiritualità di Quaresima)</a:t>
          </a:r>
          <a:r>
            <a:rPr lang="it-IT" sz="2400" kern="1200" dirty="0">
              <a:solidFill>
                <a:srgbClr val="C00000"/>
              </a:solidFill>
              <a:effectLst>
                <a:outerShdw blurRad="38100" dist="38100" dir="2700000" algn="tl">
                  <a:srgbClr val="000000">
                    <a:alpha val="43137"/>
                  </a:srgbClr>
                </a:outerShdw>
              </a:effectLst>
            </a:rPr>
            <a:t> </a:t>
          </a:r>
          <a:r>
            <a:rPr lang="it-IT" sz="2400" b="1" kern="1200" dirty="0">
              <a:effectLst>
                <a:outerShdw blurRad="38100" dist="38100" dir="2700000" algn="tl">
                  <a:srgbClr val="000000">
                    <a:alpha val="43137"/>
                  </a:srgbClr>
                </a:outerShdw>
              </a:effectLst>
            </a:rPr>
            <a:t>«</a:t>
          </a:r>
          <a:r>
            <a:rPr lang="it-IT" sz="2400" kern="1200" dirty="0">
              <a:effectLst>
                <a:outerShdw blurRad="38100" dist="38100" dir="2700000" algn="tl">
                  <a:srgbClr val="000000">
                    <a:alpha val="43137"/>
                  </a:srgbClr>
                </a:outerShdw>
              </a:effectLst>
            </a:rPr>
            <a:t>Il Bello, il Buono, il Vero</a:t>
          </a:r>
          <a:r>
            <a:rPr lang="it-IT" sz="2400" b="1" kern="1200" dirty="0">
              <a:effectLst>
                <a:outerShdw blurRad="38100" dist="38100" dir="2700000" algn="tl">
                  <a:srgbClr val="000000">
                    <a:alpha val="43137"/>
                  </a:srgbClr>
                </a:outerShdw>
              </a:effectLst>
            </a:rPr>
            <a:t>» </a:t>
          </a:r>
          <a:r>
            <a:rPr lang="it-IT" sz="2400" kern="1200" dirty="0">
              <a:effectLst>
                <a:outerShdw blurRad="38100" dist="38100" dir="2700000" algn="tl">
                  <a:srgbClr val="000000">
                    <a:alpha val="43137"/>
                  </a:srgbClr>
                </a:outerShdw>
              </a:effectLst>
            </a:rPr>
            <a:t>(Mc 3,1-6)</a:t>
          </a:r>
        </a:p>
      </dsp:txBody>
      <dsp:txXfrm>
        <a:off x="1852278" y="4508602"/>
        <a:ext cx="6277759" cy="1172266"/>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6D9C87-40EC-414B-A0A9-82A971F34EE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BF2ADA8-8756-4233-92A1-59CBE85C39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76A2002-1BA2-480D-AF3C-BAED7F97EB5F}"/>
              </a:ext>
            </a:extLst>
          </p:cNvPr>
          <p:cNvSpPr>
            <a:spLocks noGrp="1"/>
          </p:cNvSpPr>
          <p:nvPr>
            <p:ph type="dt" sz="half" idx="10"/>
          </p:nvPr>
        </p:nvSpPr>
        <p:spPr/>
        <p:txBody>
          <a:bodyPr/>
          <a:lstStyle/>
          <a:p>
            <a:fld id="{3CE827CF-98AE-45C0-80D7-0CEB2CC08F6C}" type="datetimeFigureOut">
              <a:rPr lang="it-IT" smtClean="0"/>
              <a:t>05/08/2020</a:t>
            </a:fld>
            <a:endParaRPr lang="it-IT"/>
          </a:p>
        </p:txBody>
      </p:sp>
      <p:sp>
        <p:nvSpPr>
          <p:cNvPr id="5" name="Segnaposto piè di pagina 4">
            <a:extLst>
              <a:ext uri="{FF2B5EF4-FFF2-40B4-BE49-F238E27FC236}">
                <a16:creationId xmlns:a16="http://schemas.microsoft.com/office/drawing/2014/main" id="{108DCE44-D047-4AC1-96F5-436185BF6DB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A28ABB7-D38F-49D7-BBAF-0D46075C87AD}"/>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60161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DECDE7-1314-4E79-9676-897DDC6AA6B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69D3087-3FA8-4C86-8432-1331D726871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94AC47-C9B9-454F-8CA4-A78467D0DA57}"/>
              </a:ext>
            </a:extLst>
          </p:cNvPr>
          <p:cNvSpPr>
            <a:spLocks noGrp="1"/>
          </p:cNvSpPr>
          <p:nvPr>
            <p:ph type="dt" sz="half" idx="10"/>
          </p:nvPr>
        </p:nvSpPr>
        <p:spPr/>
        <p:txBody>
          <a:bodyPr/>
          <a:lstStyle/>
          <a:p>
            <a:fld id="{3CE827CF-98AE-45C0-80D7-0CEB2CC08F6C}" type="datetimeFigureOut">
              <a:rPr lang="it-IT" smtClean="0"/>
              <a:t>05/08/2020</a:t>
            </a:fld>
            <a:endParaRPr lang="it-IT"/>
          </a:p>
        </p:txBody>
      </p:sp>
      <p:sp>
        <p:nvSpPr>
          <p:cNvPr id="5" name="Segnaposto piè di pagina 4">
            <a:extLst>
              <a:ext uri="{FF2B5EF4-FFF2-40B4-BE49-F238E27FC236}">
                <a16:creationId xmlns:a16="http://schemas.microsoft.com/office/drawing/2014/main" id="{09BBFCC0-1055-40B8-AC0A-71DC414BDCE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43F4F42-53E6-4532-999D-0BCAA7F2074E}"/>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158853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24F7EA4-1135-47BD-A493-D2E5CBD7047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D589B1-B409-49F5-8C26-6DA1138C23AA}"/>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6B7F0EE-A2B8-4044-B608-8C0B84BAE23E}"/>
              </a:ext>
            </a:extLst>
          </p:cNvPr>
          <p:cNvSpPr>
            <a:spLocks noGrp="1"/>
          </p:cNvSpPr>
          <p:nvPr>
            <p:ph type="dt" sz="half" idx="10"/>
          </p:nvPr>
        </p:nvSpPr>
        <p:spPr/>
        <p:txBody>
          <a:bodyPr/>
          <a:lstStyle/>
          <a:p>
            <a:fld id="{3CE827CF-98AE-45C0-80D7-0CEB2CC08F6C}" type="datetimeFigureOut">
              <a:rPr lang="it-IT" smtClean="0"/>
              <a:t>05/08/2020</a:t>
            </a:fld>
            <a:endParaRPr lang="it-IT"/>
          </a:p>
        </p:txBody>
      </p:sp>
      <p:sp>
        <p:nvSpPr>
          <p:cNvPr id="5" name="Segnaposto piè di pagina 4">
            <a:extLst>
              <a:ext uri="{FF2B5EF4-FFF2-40B4-BE49-F238E27FC236}">
                <a16:creationId xmlns:a16="http://schemas.microsoft.com/office/drawing/2014/main" id="{4C9CE4C5-E1D7-47B5-B780-F43EA015FAB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A11CFEA-1E1C-4B76-81D0-3A6A7FC10645}"/>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385510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47AA41-363E-4B38-8063-11A7C150616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B423F95-67E6-4C84-8F93-703937AC04CA}"/>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934E681-7F97-4C34-B739-BA71A9199744}"/>
              </a:ext>
            </a:extLst>
          </p:cNvPr>
          <p:cNvSpPr>
            <a:spLocks noGrp="1"/>
          </p:cNvSpPr>
          <p:nvPr>
            <p:ph type="dt" sz="half" idx="10"/>
          </p:nvPr>
        </p:nvSpPr>
        <p:spPr/>
        <p:txBody>
          <a:bodyPr/>
          <a:lstStyle/>
          <a:p>
            <a:fld id="{3CE827CF-98AE-45C0-80D7-0CEB2CC08F6C}" type="datetimeFigureOut">
              <a:rPr lang="it-IT" smtClean="0"/>
              <a:t>05/08/2020</a:t>
            </a:fld>
            <a:endParaRPr lang="it-IT"/>
          </a:p>
        </p:txBody>
      </p:sp>
      <p:sp>
        <p:nvSpPr>
          <p:cNvPr id="5" name="Segnaposto piè di pagina 4">
            <a:extLst>
              <a:ext uri="{FF2B5EF4-FFF2-40B4-BE49-F238E27FC236}">
                <a16:creationId xmlns:a16="http://schemas.microsoft.com/office/drawing/2014/main" id="{10C46C42-B692-4ADB-8392-06F5EE8343A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BDCA734-2C8F-4EF1-8A68-06BEB2C30DA7}"/>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8744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F58814-1592-47F0-97DF-5F0231505C9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CD71397-2E61-498B-B64A-057E2270B4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7F9D53D4-2275-4D8A-8EA1-828078180B89}"/>
              </a:ext>
            </a:extLst>
          </p:cNvPr>
          <p:cNvSpPr>
            <a:spLocks noGrp="1"/>
          </p:cNvSpPr>
          <p:nvPr>
            <p:ph type="dt" sz="half" idx="10"/>
          </p:nvPr>
        </p:nvSpPr>
        <p:spPr/>
        <p:txBody>
          <a:bodyPr/>
          <a:lstStyle/>
          <a:p>
            <a:fld id="{3CE827CF-98AE-45C0-80D7-0CEB2CC08F6C}" type="datetimeFigureOut">
              <a:rPr lang="it-IT" smtClean="0"/>
              <a:t>05/08/2020</a:t>
            </a:fld>
            <a:endParaRPr lang="it-IT"/>
          </a:p>
        </p:txBody>
      </p:sp>
      <p:sp>
        <p:nvSpPr>
          <p:cNvPr id="5" name="Segnaposto piè di pagina 4">
            <a:extLst>
              <a:ext uri="{FF2B5EF4-FFF2-40B4-BE49-F238E27FC236}">
                <a16:creationId xmlns:a16="http://schemas.microsoft.com/office/drawing/2014/main" id="{90779B50-83C9-4DD6-8DBB-9FC8F8F0C3C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205705-72CD-4692-A7BE-75D7B45DAF49}"/>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95493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24B4F2-93FE-482C-83E1-8C577167C8E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D80732E-9116-49E4-B51C-67DCC593EEFC}"/>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DC31A2F-F0B7-477D-AF18-926CF6AB9F09}"/>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6CEF5D6-DF07-4113-9C4E-99381789A527}"/>
              </a:ext>
            </a:extLst>
          </p:cNvPr>
          <p:cNvSpPr>
            <a:spLocks noGrp="1"/>
          </p:cNvSpPr>
          <p:nvPr>
            <p:ph type="dt" sz="half" idx="10"/>
          </p:nvPr>
        </p:nvSpPr>
        <p:spPr/>
        <p:txBody>
          <a:bodyPr/>
          <a:lstStyle/>
          <a:p>
            <a:fld id="{3CE827CF-98AE-45C0-80D7-0CEB2CC08F6C}" type="datetimeFigureOut">
              <a:rPr lang="it-IT" smtClean="0"/>
              <a:t>05/08/2020</a:t>
            </a:fld>
            <a:endParaRPr lang="it-IT"/>
          </a:p>
        </p:txBody>
      </p:sp>
      <p:sp>
        <p:nvSpPr>
          <p:cNvPr id="6" name="Segnaposto piè di pagina 5">
            <a:extLst>
              <a:ext uri="{FF2B5EF4-FFF2-40B4-BE49-F238E27FC236}">
                <a16:creationId xmlns:a16="http://schemas.microsoft.com/office/drawing/2014/main" id="{723F48FB-F6A0-4E34-BEC7-4C9483F0F44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2BF97F1-5D9E-4B8C-B39C-05A41EFEC2A3}"/>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2967983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FE9617-51DF-4E18-ADAB-FE583FB6D9C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908A2BA-4C46-448F-A364-CFFF5468C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EC6BE1CF-F35B-4002-B207-90844FD30D2B}"/>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330CDAB-51B8-4759-BB79-8BFB67E1A7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CA8EC8F9-47E5-45EC-94CE-C26553F1C342}"/>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54F92F8-7950-4B64-A671-4DAADB6464F3}"/>
              </a:ext>
            </a:extLst>
          </p:cNvPr>
          <p:cNvSpPr>
            <a:spLocks noGrp="1"/>
          </p:cNvSpPr>
          <p:nvPr>
            <p:ph type="dt" sz="half" idx="10"/>
          </p:nvPr>
        </p:nvSpPr>
        <p:spPr/>
        <p:txBody>
          <a:bodyPr/>
          <a:lstStyle/>
          <a:p>
            <a:fld id="{3CE827CF-98AE-45C0-80D7-0CEB2CC08F6C}" type="datetimeFigureOut">
              <a:rPr lang="it-IT" smtClean="0"/>
              <a:t>05/08/2020</a:t>
            </a:fld>
            <a:endParaRPr lang="it-IT"/>
          </a:p>
        </p:txBody>
      </p:sp>
      <p:sp>
        <p:nvSpPr>
          <p:cNvPr id="8" name="Segnaposto piè di pagina 7">
            <a:extLst>
              <a:ext uri="{FF2B5EF4-FFF2-40B4-BE49-F238E27FC236}">
                <a16:creationId xmlns:a16="http://schemas.microsoft.com/office/drawing/2014/main" id="{87AE48AF-BBC6-417F-8198-D8CD0BEACAB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0A52AC7-C6A7-4C39-AEF9-D8EB42E5A5D9}"/>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53400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353AD0-4D38-4F87-B448-285C700031A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1CDB392-87EF-4131-958E-B1CBF6D9139E}"/>
              </a:ext>
            </a:extLst>
          </p:cNvPr>
          <p:cNvSpPr>
            <a:spLocks noGrp="1"/>
          </p:cNvSpPr>
          <p:nvPr>
            <p:ph type="dt" sz="half" idx="10"/>
          </p:nvPr>
        </p:nvSpPr>
        <p:spPr/>
        <p:txBody>
          <a:bodyPr/>
          <a:lstStyle/>
          <a:p>
            <a:fld id="{3CE827CF-98AE-45C0-80D7-0CEB2CC08F6C}" type="datetimeFigureOut">
              <a:rPr lang="it-IT" smtClean="0"/>
              <a:t>05/08/2020</a:t>
            </a:fld>
            <a:endParaRPr lang="it-IT"/>
          </a:p>
        </p:txBody>
      </p:sp>
      <p:sp>
        <p:nvSpPr>
          <p:cNvPr id="4" name="Segnaposto piè di pagina 3">
            <a:extLst>
              <a:ext uri="{FF2B5EF4-FFF2-40B4-BE49-F238E27FC236}">
                <a16:creationId xmlns:a16="http://schemas.microsoft.com/office/drawing/2014/main" id="{F5FA260F-8DB2-4244-A00C-75730B21D69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557F3D5-1AEC-4E56-8E4B-313D670E5AD8}"/>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624869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182BC59-0603-43F7-8200-39616569FC39}"/>
              </a:ext>
            </a:extLst>
          </p:cNvPr>
          <p:cNvSpPr>
            <a:spLocks noGrp="1"/>
          </p:cNvSpPr>
          <p:nvPr>
            <p:ph type="dt" sz="half" idx="10"/>
          </p:nvPr>
        </p:nvSpPr>
        <p:spPr/>
        <p:txBody>
          <a:bodyPr/>
          <a:lstStyle/>
          <a:p>
            <a:fld id="{3CE827CF-98AE-45C0-80D7-0CEB2CC08F6C}" type="datetimeFigureOut">
              <a:rPr lang="it-IT" smtClean="0"/>
              <a:t>05/08/2020</a:t>
            </a:fld>
            <a:endParaRPr lang="it-IT"/>
          </a:p>
        </p:txBody>
      </p:sp>
      <p:sp>
        <p:nvSpPr>
          <p:cNvPr id="3" name="Segnaposto piè di pagina 2">
            <a:extLst>
              <a:ext uri="{FF2B5EF4-FFF2-40B4-BE49-F238E27FC236}">
                <a16:creationId xmlns:a16="http://schemas.microsoft.com/office/drawing/2014/main" id="{37626666-F0DA-4438-9AEB-8AA2B4DFB6C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57F69B-B451-4D3F-ABC9-17C35E907410}"/>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789447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E706D3-5859-4D7A-A9B3-B771FF71039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DA445B5-CA98-4552-819A-4940B91861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0A1A7C9-648A-44ED-A238-D8235DD01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32952297-B1A1-404A-9955-CF3E05E23241}"/>
              </a:ext>
            </a:extLst>
          </p:cNvPr>
          <p:cNvSpPr>
            <a:spLocks noGrp="1"/>
          </p:cNvSpPr>
          <p:nvPr>
            <p:ph type="dt" sz="half" idx="10"/>
          </p:nvPr>
        </p:nvSpPr>
        <p:spPr/>
        <p:txBody>
          <a:bodyPr/>
          <a:lstStyle/>
          <a:p>
            <a:fld id="{3CE827CF-98AE-45C0-80D7-0CEB2CC08F6C}" type="datetimeFigureOut">
              <a:rPr lang="it-IT" smtClean="0"/>
              <a:t>05/08/2020</a:t>
            </a:fld>
            <a:endParaRPr lang="it-IT"/>
          </a:p>
        </p:txBody>
      </p:sp>
      <p:sp>
        <p:nvSpPr>
          <p:cNvPr id="6" name="Segnaposto piè di pagina 5">
            <a:extLst>
              <a:ext uri="{FF2B5EF4-FFF2-40B4-BE49-F238E27FC236}">
                <a16:creationId xmlns:a16="http://schemas.microsoft.com/office/drawing/2014/main" id="{ED81BDC2-05D9-43F6-ADA6-EBE54F64C2A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BD20E3A-5CE2-43F8-AE41-B82339F1422D}"/>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251399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49E85A-6F26-4798-9BE5-757146879ED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F8F20DE-3236-45CC-95F9-C19DD9B03F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09A9F73-880C-450C-918B-8BE386C6D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32053FE6-ADDD-40BC-BB17-C4FCBFBF441D}"/>
              </a:ext>
            </a:extLst>
          </p:cNvPr>
          <p:cNvSpPr>
            <a:spLocks noGrp="1"/>
          </p:cNvSpPr>
          <p:nvPr>
            <p:ph type="dt" sz="half" idx="10"/>
          </p:nvPr>
        </p:nvSpPr>
        <p:spPr/>
        <p:txBody>
          <a:bodyPr/>
          <a:lstStyle/>
          <a:p>
            <a:fld id="{3CE827CF-98AE-45C0-80D7-0CEB2CC08F6C}" type="datetimeFigureOut">
              <a:rPr lang="it-IT" smtClean="0"/>
              <a:t>05/08/2020</a:t>
            </a:fld>
            <a:endParaRPr lang="it-IT"/>
          </a:p>
        </p:txBody>
      </p:sp>
      <p:sp>
        <p:nvSpPr>
          <p:cNvPr id="6" name="Segnaposto piè di pagina 5">
            <a:extLst>
              <a:ext uri="{FF2B5EF4-FFF2-40B4-BE49-F238E27FC236}">
                <a16:creationId xmlns:a16="http://schemas.microsoft.com/office/drawing/2014/main" id="{AC831264-D961-4E45-AD68-498866CC12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6F47DB2-BC8D-46A9-B93A-86A9C4B24814}"/>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778705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50000" b="-77000"/>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71F6426-CB03-4EDF-AE46-FC498A514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93BC1AB-39DA-4C5E-8A0B-506969BB7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C32A962-9EB0-4A09-BA7E-2F1842735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827CF-98AE-45C0-80D7-0CEB2CC08F6C}" type="datetimeFigureOut">
              <a:rPr lang="it-IT" smtClean="0"/>
              <a:t>05/08/2020</a:t>
            </a:fld>
            <a:endParaRPr lang="it-IT"/>
          </a:p>
        </p:txBody>
      </p:sp>
      <p:sp>
        <p:nvSpPr>
          <p:cNvPr id="5" name="Segnaposto piè di pagina 4">
            <a:extLst>
              <a:ext uri="{FF2B5EF4-FFF2-40B4-BE49-F238E27FC236}">
                <a16:creationId xmlns:a16="http://schemas.microsoft.com/office/drawing/2014/main" id="{1672E272-484C-41B3-B339-977B760ECE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D4009B2-36C6-41D2-AE2A-CE08A4ECC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EE132-1E9F-4133-A2A7-E3BFD9463A29}" type="slidenum">
              <a:rPr lang="it-IT" smtClean="0"/>
              <a:t>‹N›</a:t>
            </a:fld>
            <a:endParaRPr lang="it-IT"/>
          </a:p>
        </p:txBody>
      </p:sp>
    </p:spTree>
    <p:extLst>
      <p:ext uri="{BB962C8B-B14F-4D97-AF65-F5344CB8AC3E}">
        <p14:creationId xmlns:p14="http://schemas.microsoft.com/office/powerpoint/2010/main" val="196226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jpeg"/></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5.xml"/><Relationship Id="rId7" Type="http://schemas.openxmlformats.org/officeDocument/2006/relationships/hyperlink" Target="http://acr.azionecattolica.it" TargetMode="Externa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5000"/>
            <a:lum/>
          </a:blip>
          <a:srcRect/>
          <a:stretch>
            <a:fillRect t="-50000" b="-77000"/>
          </a:stretch>
        </a:blipFill>
        <a:effectLst/>
      </p:bgPr>
    </p:bg>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A556871C-D1F4-47E7-821B-8AB7EF8839BD}"/>
              </a:ext>
            </a:extLst>
          </p:cNvPr>
          <p:cNvSpPr/>
          <p:nvPr/>
        </p:nvSpPr>
        <p:spPr>
          <a:xfrm>
            <a:off x="0" y="3082247"/>
            <a:ext cx="12192001" cy="924674"/>
          </a:xfrm>
          <a:prstGeom prst="rect">
            <a:avLst/>
          </a:prstGeom>
          <a:solidFill>
            <a:schemeClr val="accent4">
              <a:alpha val="75000"/>
            </a:schemeClr>
          </a:solid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DE5F4C24-320E-4DC0-87AE-B74468CA2A36}"/>
              </a:ext>
            </a:extLst>
          </p:cNvPr>
          <p:cNvSpPr/>
          <p:nvPr/>
        </p:nvSpPr>
        <p:spPr>
          <a:xfrm>
            <a:off x="0" y="2311443"/>
            <a:ext cx="12192001" cy="177794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chor="b">
            <a:noAutofit/>
          </a:bodyPr>
          <a:lstStyle/>
          <a:p>
            <a:pPr algn="ctr">
              <a:lnSpc>
                <a:spcPct val="90000"/>
              </a:lnSpc>
              <a:spcBef>
                <a:spcPct val="0"/>
              </a:spcBef>
              <a:spcAft>
                <a:spcPts val="600"/>
              </a:spcAft>
            </a:pPr>
            <a:r>
              <a:rPr lang="en-US"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erlin Sans FB Demi" pitchFamily="34" charset="0"/>
                <a:ea typeface="Adobe Gothic Std B" pitchFamily="34" charset="-128"/>
                <a:cs typeface="MoolBoran" panose="020B0604020202020204" pitchFamily="34" charset="0"/>
              </a:rPr>
              <a:t>LA PROPOSTA FORMATIVA</a:t>
            </a:r>
          </a:p>
        </p:txBody>
      </p:sp>
      <p:pic>
        <p:nvPicPr>
          <p:cNvPr id="7" name="Immagine 6" descr="Immagine che contiene arresto, metro, tramonto, orologio&#10;&#10;Descrizione generata automaticamente">
            <a:extLst>
              <a:ext uri="{FF2B5EF4-FFF2-40B4-BE49-F238E27FC236}">
                <a16:creationId xmlns:a16="http://schemas.microsoft.com/office/drawing/2014/main" id="{293DEE46-FE4D-4290-85AB-9DD9F8A56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555" y="757723"/>
            <a:ext cx="10306887" cy="1777942"/>
          </a:xfrm>
          <a:prstGeom prst="rect">
            <a:avLst/>
          </a:prstGeom>
          <a:effectLst>
            <a:outerShdw blurRad="406400" dist="317500" dir="5400000" sx="89000" sy="89000" rotWithShape="0">
              <a:prstClr val="black">
                <a:alpha val="15000"/>
              </a:prstClr>
            </a:outerShdw>
          </a:effectLst>
        </p:spPr>
      </p:pic>
      <p:pic>
        <p:nvPicPr>
          <p:cNvPr id="8" name="Immagine 7" descr="Immagine che contiene oggetto, orologio&#10;&#10;Descrizione generata automaticamente">
            <a:extLst>
              <a:ext uri="{FF2B5EF4-FFF2-40B4-BE49-F238E27FC236}">
                <a16:creationId xmlns:a16="http://schemas.microsoft.com/office/drawing/2014/main" id="{F2203E33-E8D8-4AF1-914D-408604CB5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3296" y="5833641"/>
            <a:ext cx="4825407" cy="735874"/>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15340475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BE486-DE70-489E-BF27-AA9BA9DF35CA}"/>
              </a:ext>
            </a:extLst>
          </p:cNvPr>
          <p:cNvSpPr>
            <a:spLocks noGrp="1"/>
          </p:cNvSpPr>
          <p:nvPr>
            <p:ph type="title"/>
          </p:nvPr>
        </p:nvSpPr>
        <p:spPr>
          <a:xfrm>
            <a:off x="4023827" y="287692"/>
            <a:ext cx="4144347" cy="618241"/>
          </a:xfrm>
          <a:solidFill>
            <a:srgbClr val="AEC9E8"/>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it-IT" sz="2800" b="1" dirty="0">
                <a:solidFill>
                  <a:srgbClr val="002060"/>
                </a:solidFill>
                <a:effectLst>
                  <a:outerShdw blurRad="38100" dist="38100" dir="2700000" algn="tl">
                    <a:srgbClr val="000000">
                      <a:alpha val="43137"/>
                    </a:srgbClr>
                  </a:outerShdw>
                </a:effectLst>
                <a:latin typeface="Blueberry Regular" panose="02000500000000000000" pitchFamily="50" charset="0"/>
              </a:rPr>
              <a:t>IDEA GENERALE</a:t>
            </a:r>
          </a:p>
        </p:txBody>
      </p:sp>
      <p:sp>
        <p:nvSpPr>
          <p:cNvPr id="4" name="Fumetto: rettangolo con angoli arrotondati 3">
            <a:extLst>
              <a:ext uri="{FF2B5EF4-FFF2-40B4-BE49-F238E27FC236}">
                <a16:creationId xmlns:a16="http://schemas.microsoft.com/office/drawing/2014/main" id="{356155B2-4F76-4A7F-B6B5-2510DE4FFA08}"/>
              </a:ext>
            </a:extLst>
          </p:cNvPr>
          <p:cNvSpPr/>
          <p:nvPr/>
        </p:nvSpPr>
        <p:spPr>
          <a:xfrm>
            <a:off x="160392" y="1066799"/>
            <a:ext cx="10109675" cy="5723467"/>
          </a:xfrm>
          <a:prstGeom prst="wedgeRoundRectCallout">
            <a:avLst>
              <a:gd name="adj1" fmla="val 55331"/>
              <a:gd name="adj2" fmla="val -9588"/>
              <a:gd name="adj3" fmla="val 16667"/>
            </a:avLst>
          </a:prstGeom>
          <a:solidFill>
            <a:srgbClr val="AEC9E8"/>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BC4E9BC8-960A-4E8B-BBBF-0058B80CF31B}"/>
              </a:ext>
            </a:extLst>
          </p:cNvPr>
          <p:cNvSpPr>
            <a:spLocks noGrp="1"/>
          </p:cNvSpPr>
          <p:nvPr>
            <p:ph idx="1"/>
          </p:nvPr>
        </p:nvSpPr>
        <p:spPr>
          <a:xfrm>
            <a:off x="601133" y="1422400"/>
            <a:ext cx="9440690" cy="5297899"/>
          </a:xfrm>
        </p:spPr>
        <p:txBody>
          <a:bodyPr>
            <a:noAutofit/>
          </a:bodyPr>
          <a:lstStyle/>
          <a:p>
            <a:pPr algn="just"/>
            <a:r>
              <a:rPr lang="it-IT" sz="1800" i="1" dirty="0"/>
              <a:t>Essere giornalista ha a che fare con la formazione delle persone, della loro visione del mondo e dei loro atteggiamenti davanti agli eventi. Non esistono ricette, ma vorrei sottolineare tre parole: </a:t>
            </a:r>
            <a:r>
              <a:rPr lang="it-IT" sz="1800" b="1" i="1" dirty="0">
                <a:solidFill>
                  <a:srgbClr val="002060"/>
                </a:solidFill>
              </a:rPr>
              <a:t>periferie, verità e speranza</a:t>
            </a:r>
            <a:r>
              <a:rPr lang="it-IT" sz="1800" i="1" dirty="0">
                <a:solidFill>
                  <a:srgbClr val="002060"/>
                </a:solidFill>
              </a:rPr>
              <a:t>.</a:t>
            </a:r>
            <a:r>
              <a:rPr lang="it-IT" sz="1800" i="1" dirty="0"/>
              <a:t> </a:t>
            </a:r>
          </a:p>
          <a:p>
            <a:pPr algn="just"/>
            <a:r>
              <a:rPr lang="it-IT" sz="1800" i="1" dirty="0"/>
              <a:t>Periferie. Molto spesso, i luoghi nevralgici della produzione delle notizie si trovano nei grandi centri. Questo però non deve farci mai dimenticare </a:t>
            </a:r>
            <a:r>
              <a:rPr lang="it-IT" sz="1800" b="1" i="1" dirty="0">
                <a:solidFill>
                  <a:srgbClr val="002060"/>
                </a:solidFill>
              </a:rPr>
              <a:t>le storie delle persone che vivono distanti</a:t>
            </a:r>
            <a:r>
              <a:rPr lang="it-IT" sz="1800" i="1" dirty="0"/>
              <a:t>, lontane, nelle periferie. Sono storie a volte di sofferenza e di degrado; altre volte sono storie di grande solidarietà che possono aiutare tutti a guardare in modo rinnovato la realtà. </a:t>
            </a:r>
          </a:p>
          <a:p>
            <a:pPr algn="just"/>
            <a:r>
              <a:rPr lang="it-IT" sz="1800" i="1" dirty="0"/>
              <a:t>Verità. Oggi, in un mondo dove tutto è veloce, è sempre più urgente </a:t>
            </a:r>
            <a:r>
              <a:rPr lang="it-IT" sz="1800" b="1" i="1" dirty="0">
                <a:solidFill>
                  <a:srgbClr val="002060"/>
                </a:solidFill>
              </a:rPr>
              <a:t>fare appello alla sofferta e faticosa legge della ricerca approfondita, del confronto e, se necessario, anche del tacere</a:t>
            </a:r>
            <a:r>
              <a:rPr lang="it-IT" sz="1800" i="1" dirty="0">
                <a:solidFill>
                  <a:srgbClr val="002060"/>
                </a:solidFill>
              </a:rPr>
              <a:t> </a:t>
            </a:r>
            <a:r>
              <a:rPr lang="it-IT" sz="1800" i="1" dirty="0"/>
              <a:t>piuttosto che ferire una persona o un gruppo di persone o delegittimare un evento. So che è difficile, ma la storia di una vita si comprende alla fine, e questo deve aiutarci a diventare coraggiosi e anche, direi, profetici. </a:t>
            </a:r>
          </a:p>
          <a:p>
            <a:pPr algn="just"/>
            <a:r>
              <a:rPr lang="it-IT" sz="1800" i="1" dirty="0"/>
              <a:t>Speranza. Non si tratta di raccontare un mondo senza problemi: sarebbe un’illusione. </a:t>
            </a:r>
            <a:r>
              <a:rPr lang="it-IT" sz="1800" b="1" i="1" dirty="0">
                <a:solidFill>
                  <a:srgbClr val="002060"/>
                </a:solidFill>
              </a:rPr>
              <a:t>Si tratta di aprire spazi di speranza mentre si denunciano situazioni di degrado e di disperazione</a:t>
            </a:r>
            <a:r>
              <a:rPr lang="it-IT" sz="1800" i="1" dirty="0">
                <a:solidFill>
                  <a:srgbClr val="002060"/>
                </a:solidFill>
              </a:rPr>
              <a:t>.</a:t>
            </a:r>
            <a:r>
              <a:rPr lang="it-IT" sz="1800" i="1" dirty="0"/>
              <a:t> Un giornalista non dovrebbe sentirsi a posto per il solo fatto di aver raccontato, secondo la propria libera e consapevole responsabilità, un evento. E’ chiamato a tenere aperto uno spazio di uscita, di senso, di speranza.</a:t>
            </a:r>
            <a:endParaRPr lang="it-IT" sz="1800" dirty="0"/>
          </a:p>
          <a:p>
            <a:pPr marL="0" indent="0">
              <a:buNone/>
            </a:pPr>
            <a:r>
              <a:rPr lang="it-IT" sz="1800" b="1" dirty="0">
                <a:solidFill>
                  <a:srgbClr val="002060"/>
                </a:solidFill>
              </a:rPr>
              <a:t>FRANCESCO, </a:t>
            </a:r>
            <a:r>
              <a:rPr lang="it-IT" sz="1800" b="1" i="1" dirty="0">
                <a:solidFill>
                  <a:srgbClr val="002060"/>
                </a:solidFill>
              </a:rPr>
              <a:t>Discorso alla delegazione del premio di giornalismo internazionale </a:t>
            </a:r>
            <a:r>
              <a:rPr lang="it-IT" sz="1800" b="1" dirty="0">
                <a:solidFill>
                  <a:srgbClr val="002060"/>
                </a:solidFill>
              </a:rPr>
              <a:t>"Biagio Agnes", 4 giugno 2018</a:t>
            </a:r>
          </a:p>
        </p:txBody>
      </p:sp>
      <p:pic>
        <p:nvPicPr>
          <p:cNvPr id="6" name="Immagine 5">
            <a:extLst>
              <a:ext uri="{FF2B5EF4-FFF2-40B4-BE49-F238E27FC236}">
                <a16:creationId xmlns:a16="http://schemas.microsoft.com/office/drawing/2014/main" id="{B7F771BE-B286-48FD-87A7-C8EA602A5F0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90" b="89911" l="53397" r="98370">
                        <a14:foregroundMark x1="61821" y1="7418" x2="82473" y2="6528"/>
                        <a14:foregroundMark x1="82473" y1="6528" x2="66712" y2="7023"/>
                        <a14:foregroundMark x1="66712" y1="7023" x2="76766" y2="9397"/>
                        <a14:foregroundMark x1="62364" y1="14936" x2="59783" y2="13551"/>
                        <a14:foregroundMark x1="62772" y1="26607" x2="55299" y2="37587"/>
                        <a14:foregroundMark x1="55299" y1="37587" x2="70652" y2="28289"/>
                        <a14:foregroundMark x1="70652" y1="28289" x2="85190" y2="23739"/>
                        <a14:foregroundMark x1="85190" y1="23739" x2="91712" y2="36103"/>
                        <a14:foregroundMark x1="91712" y1="36103" x2="85734" y2="40851"/>
                        <a14:foregroundMark x1="74728" y1="16617" x2="75679" y2="14936"/>
                        <a14:foregroundMark x1="94973" y1="65974" x2="94701" y2="78536"/>
                        <a14:foregroundMark x1="94701" y1="78536" x2="97690" y2="74975"/>
                        <a14:foregroundMark x1="71467" y1="12067" x2="71060" y2="10386"/>
                        <a14:foregroundMark x1="60462" y1="11078" x2="62772" y2="11771"/>
                        <a14:foregroundMark x1="66440" y1="4550" x2="74049" y2="3066"/>
                        <a14:foregroundMark x1="53804" y1="37685" x2="53397" y2="44214"/>
                        <a14:foregroundMark x1="97283" y1="32839" x2="97690" y2="45203"/>
                        <a14:foregroundMark x1="97690" y1="45203" x2="98505" y2="33037"/>
                        <a14:foregroundMark x1="98505" y1="33037" x2="98370" y2="32641"/>
                        <a14:foregroundMark x1="72418" y1="3066" x2="73370" y2="890"/>
                        <a14:foregroundMark x1="64402" y1="21464" x2="65761" y2="22750"/>
                      </a14:backgroundRemoval>
                    </a14:imgEffect>
                  </a14:imgLayer>
                </a14:imgProps>
              </a:ext>
              <a:ext uri="{28A0092B-C50C-407E-A947-70E740481C1C}">
                <a14:useLocalDpi xmlns:a14="http://schemas.microsoft.com/office/drawing/2010/main" val="0"/>
              </a:ext>
            </a:extLst>
          </a:blip>
          <a:srcRect l="48532"/>
          <a:stretch/>
        </p:blipFill>
        <p:spPr>
          <a:xfrm>
            <a:off x="10609430" y="3425614"/>
            <a:ext cx="1572409" cy="4198983"/>
          </a:xfrm>
          <a:prstGeom prst="rect">
            <a:avLst/>
          </a:prstGeom>
        </p:spPr>
      </p:pic>
    </p:spTree>
    <p:extLst>
      <p:ext uri="{BB962C8B-B14F-4D97-AF65-F5344CB8AC3E}">
        <p14:creationId xmlns:p14="http://schemas.microsoft.com/office/powerpoint/2010/main" val="3736593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A9C26DE4-01AD-4712-A0AF-56E9D8BD5A03}"/>
              </a:ext>
            </a:extLst>
          </p:cNvPr>
          <p:cNvSpPr/>
          <p:nvPr/>
        </p:nvSpPr>
        <p:spPr>
          <a:xfrm>
            <a:off x="2026918" y="1448225"/>
            <a:ext cx="9961362" cy="4927750"/>
          </a:xfrm>
          <a:prstGeom prst="wedgeRoundRectCallout">
            <a:avLst>
              <a:gd name="adj1" fmla="val -56914"/>
              <a:gd name="adj2" fmla="val 15692"/>
              <a:gd name="adj3" fmla="val 16667"/>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4D68E87A-ACA5-49A3-BB40-71DC96EB4915}"/>
              </a:ext>
            </a:extLst>
          </p:cNvPr>
          <p:cNvSpPr>
            <a:spLocks noGrp="1"/>
          </p:cNvSpPr>
          <p:nvPr>
            <p:ph idx="1"/>
          </p:nvPr>
        </p:nvSpPr>
        <p:spPr>
          <a:xfrm>
            <a:off x="2291079" y="1633040"/>
            <a:ext cx="9582527" cy="4493439"/>
          </a:xfrm>
        </p:spPr>
        <p:txBody>
          <a:bodyPr>
            <a:noAutofit/>
          </a:bodyPr>
          <a:lstStyle/>
          <a:p>
            <a:pPr marL="0" indent="0">
              <a:lnSpc>
                <a:spcPct val="100000"/>
              </a:lnSpc>
              <a:spcBef>
                <a:spcPts val="0"/>
              </a:spcBef>
              <a:buNone/>
            </a:pPr>
            <a:r>
              <a:rPr lang="it-IT" sz="3200" b="1" dirty="0">
                <a:solidFill>
                  <a:srgbClr val="C00000"/>
                </a:solidFill>
                <a:effectLst>
                  <a:outerShdw blurRad="38100" dist="38100" dir="2700000" algn="tl">
                    <a:srgbClr val="000000">
                      <a:alpha val="43137"/>
                    </a:srgbClr>
                  </a:outerShdw>
                </a:effectLst>
                <a:cs typeface="MoolBoran" panose="020B0100010101010101" pitchFamily="34" charset="0"/>
              </a:rPr>
              <a:t>IL VANGELO DI MARCO </a:t>
            </a:r>
            <a:r>
              <a:rPr lang="it-IT" sz="3200" b="1" i="1" dirty="0">
                <a:solidFill>
                  <a:srgbClr val="C00000"/>
                </a:solidFill>
                <a:effectLst>
                  <a:outerShdw blurRad="38100" dist="38100" dir="2700000" algn="tl">
                    <a:srgbClr val="000000">
                      <a:alpha val="43137"/>
                    </a:srgbClr>
                  </a:outerShdw>
                </a:effectLst>
                <a:cs typeface="MoolBoran" panose="020B0100010101010101" pitchFamily="34" charset="0"/>
              </a:rPr>
              <a:t>(10, 35-45)</a:t>
            </a:r>
            <a:endParaRPr lang="it-IT" sz="2400" i="1" dirty="0">
              <a:solidFill>
                <a:srgbClr val="C00000"/>
              </a:solidFill>
              <a:effectLst>
                <a:outerShdw blurRad="38100" dist="38100" dir="2700000" algn="tl">
                  <a:srgbClr val="000000">
                    <a:alpha val="43137"/>
                  </a:srgbClr>
                </a:outerShdw>
              </a:effectLst>
            </a:endParaRPr>
          </a:p>
          <a:p>
            <a:pPr marL="0" indent="0" algn="just">
              <a:lnSpc>
                <a:spcPct val="100000"/>
              </a:lnSpc>
              <a:spcBef>
                <a:spcPts val="0"/>
              </a:spcBef>
              <a:buNone/>
            </a:pPr>
            <a:r>
              <a:rPr lang="it-IT" sz="2000" i="1" dirty="0"/>
              <a:t>Gesù capovolge l’abitudine storica, culturale dell’epoca - anche questa di oggi - colui che comanda, per essere un bravo capo, sia dove sia</a:t>
            </a:r>
            <a:r>
              <a:rPr lang="it-IT" sz="2000" i="1" dirty="0">
                <a:solidFill>
                  <a:schemeClr val="accent6">
                    <a:lumMod val="50000"/>
                  </a:schemeClr>
                </a:solidFill>
              </a:rPr>
              <a:t>, </a:t>
            </a:r>
            <a:r>
              <a:rPr lang="it-IT" sz="2000" b="1" i="1" dirty="0">
                <a:solidFill>
                  <a:srgbClr val="C00000"/>
                </a:solidFill>
                <a:effectLst>
                  <a:outerShdw blurRad="38100" dist="38100" dir="2700000" algn="tl">
                    <a:srgbClr val="000000">
                      <a:alpha val="43137"/>
                    </a:srgbClr>
                  </a:outerShdw>
                </a:effectLst>
              </a:rPr>
              <a:t>deve servire</a:t>
            </a:r>
            <a:r>
              <a:rPr lang="it-IT" sz="2000" i="1" dirty="0">
                <a:solidFill>
                  <a:srgbClr val="C00000"/>
                </a:solidFill>
              </a:rPr>
              <a:t>.</a:t>
            </a:r>
            <a:r>
              <a:rPr lang="it-IT" sz="2000" i="1" dirty="0"/>
              <a:t> Io penso tante volte – non a questo tempo perché ognuno ancora è vivo e ha l’opportunità di cambiare vita e non possiamo giudicare, ma pensiamo alla storia – se tanti re, imperatori, capi di Stato avessero capito questo insegnamento di Gesù e invece di comandare, di essere crudeli, di uccidere la gente avessero fatto questo, quante guerre non sarebbero state fatte! Il servizio: davvero c’è gente che non facilita questo atteggiamento, gente superba, gente odiosa, gente che forse ci augura del male; ma noi siamo chiamati a servirli di più. E anche c’è gente che soffre, che è scartata dalla società, almeno per un periodo, e</a:t>
            </a:r>
            <a:r>
              <a:rPr lang="it-IT" sz="2000" b="1" i="1" dirty="0">
                <a:solidFill>
                  <a:srgbClr val="C00000"/>
                </a:solidFill>
                <a:effectLst>
                  <a:outerShdw blurRad="38100" dist="38100" dir="2700000" algn="tl">
                    <a:srgbClr val="000000">
                      <a:alpha val="43137"/>
                    </a:srgbClr>
                  </a:outerShdw>
                </a:effectLst>
              </a:rPr>
              <a:t> Gesù va lì a dir loro: Tu sei importante per me. Gesù viene a servirci.</a:t>
            </a:r>
          </a:p>
          <a:p>
            <a:pPr marL="0" indent="0" algn="just">
              <a:lnSpc>
                <a:spcPct val="100000"/>
              </a:lnSpc>
              <a:spcBef>
                <a:spcPts val="0"/>
              </a:spcBef>
              <a:buNone/>
            </a:pPr>
            <a:endParaRPr lang="it-IT" sz="2000" i="1" dirty="0"/>
          </a:p>
          <a:p>
            <a:pPr marL="0" indent="0" algn="just">
              <a:lnSpc>
                <a:spcPct val="100000"/>
              </a:lnSpc>
              <a:spcBef>
                <a:spcPts val="0"/>
              </a:spcBef>
              <a:buNone/>
            </a:pPr>
            <a:r>
              <a:rPr lang="it-IT" sz="1800" dirty="0"/>
              <a:t>FRANCESCO, </a:t>
            </a:r>
            <a:r>
              <a:rPr lang="it-IT" sz="1800" i="1" dirty="0"/>
              <a:t>Santa messa in </a:t>
            </a:r>
            <a:r>
              <a:rPr lang="it-IT" sz="1800" i="1" dirty="0" err="1"/>
              <a:t>coena</a:t>
            </a:r>
            <a:r>
              <a:rPr lang="it-IT" sz="1800" i="1" dirty="0"/>
              <a:t> Domini, Casa Circondariale “Regina Coeli” in Roma Giovedì Santo</a:t>
            </a:r>
            <a:r>
              <a:rPr lang="it-IT" sz="1800" dirty="0"/>
              <a:t>, 29 marzo 2018</a:t>
            </a:r>
          </a:p>
        </p:txBody>
      </p:sp>
      <p:sp>
        <p:nvSpPr>
          <p:cNvPr id="4" name="Titolo 1">
            <a:extLst>
              <a:ext uri="{FF2B5EF4-FFF2-40B4-BE49-F238E27FC236}">
                <a16:creationId xmlns:a16="http://schemas.microsoft.com/office/drawing/2014/main" id="{8B00ED51-7B94-4341-AC77-0B85804BF9CA}"/>
              </a:ext>
            </a:extLst>
          </p:cNvPr>
          <p:cNvSpPr>
            <a:spLocks noGrp="1"/>
          </p:cNvSpPr>
          <p:nvPr>
            <p:ph type="title"/>
          </p:nvPr>
        </p:nvSpPr>
        <p:spPr>
          <a:xfrm>
            <a:off x="4023827" y="313093"/>
            <a:ext cx="4144347" cy="735887"/>
          </a:xfrm>
          <a:solidFill>
            <a:srgbClr val="FFE699"/>
          </a:solidFill>
          <a:ln>
            <a:solidFill>
              <a:schemeClr val="accent4">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it-IT" sz="2800" b="1" dirty="0">
                <a:solidFill>
                  <a:srgbClr val="C00000"/>
                </a:solidFill>
                <a:effectLst>
                  <a:outerShdw blurRad="38100" dist="38100" dir="2700000" algn="tl">
                    <a:srgbClr val="000000">
                      <a:alpha val="43137"/>
                    </a:srgbClr>
                  </a:outerShdw>
                </a:effectLst>
                <a:latin typeface="Blueberry Regular" panose="02000500000000000000" pitchFamily="50" charset="0"/>
              </a:rPr>
              <a:t>ICONA BIBLICA</a:t>
            </a:r>
          </a:p>
        </p:txBody>
      </p:sp>
      <p:pic>
        <p:nvPicPr>
          <p:cNvPr id="9" name="Immagine 8">
            <a:extLst>
              <a:ext uri="{FF2B5EF4-FFF2-40B4-BE49-F238E27FC236}">
                <a16:creationId xmlns:a16="http://schemas.microsoft.com/office/drawing/2014/main" id="{301151A7-4E7E-42E9-BEE0-AD10A139F5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7684" y="3901440"/>
            <a:ext cx="2406095" cy="3085424"/>
          </a:xfrm>
          <a:prstGeom prst="rect">
            <a:avLst/>
          </a:prstGeom>
        </p:spPr>
      </p:pic>
    </p:spTree>
    <p:extLst>
      <p:ext uri="{BB962C8B-B14F-4D97-AF65-F5344CB8AC3E}">
        <p14:creationId xmlns:p14="http://schemas.microsoft.com/office/powerpoint/2010/main" val="7903494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9D378C5C-2DA8-4FDC-8357-AEB488D41370}"/>
              </a:ext>
            </a:extLst>
          </p:cNvPr>
          <p:cNvSpPr/>
          <p:nvPr/>
        </p:nvSpPr>
        <p:spPr>
          <a:xfrm>
            <a:off x="197595" y="1134235"/>
            <a:ext cx="9896421" cy="5265684"/>
          </a:xfrm>
          <a:prstGeom prst="wedgeRoundRectCallout">
            <a:avLst>
              <a:gd name="adj1" fmla="val 49683"/>
              <a:gd name="adj2" fmla="val 11726"/>
              <a:gd name="adj3" fmla="val 16667"/>
            </a:avLst>
          </a:prstGeom>
          <a:solidFill>
            <a:srgbClr val="FFCCFF"/>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lnSpc>
                <a:spcPct val="90000"/>
              </a:lnSpc>
              <a:spcBef>
                <a:spcPct val="0"/>
              </a:spcBef>
            </a:pPr>
            <a:endParaRPr lang="it-IT" sz="2800">
              <a:solidFill>
                <a:schemeClr val="tx1"/>
              </a:solidFill>
              <a:latin typeface="AR ESSENCE" panose="02000000000000000000" pitchFamily="2" charset="0"/>
            </a:endParaRPr>
          </a:p>
        </p:txBody>
      </p:sp>
      <p:sp>
        <p:nvSpPr>
          <p:cNvPr id="3" name="Segnaposto contenuto 2">
            <a:extLst>
              <a:ext uri="{FF2B5EF4-FFF2-40B4-BE49-F238E27FC236}">
                <a16:creationId xmlns:a16="http://schemas.microsoft.com/office/drawing/2014/main" id="{A8100BC1-B19A-4597-9208-88E2EA731E47}"/>
              </a:ext>
            </a:extLst>
          </p:cNvPr>
          <p:cNvSpPr>
            <a:spLocks noGrp="1"/>
          </p:cNvSpPr>
          <p:nvPr>
            <p:ph idx="1"/>
          </p:nvPr>
        </p:nvSpPr>
        <p:spPr>
          <a:xfrm>
            <a:off x="530771" y="1280673"/>
            <a:ext cx="9396855" cy="3761076"/>
          </a:xfrm>
        </p:spPr>
        <p:txBody>
          <a:bodyPr>
            <a:noAutofit/>
          </a:bodyPr>
          <a:lstStyle/>
          <a:p>
            <a:pPr algn="just"/>
            <a:r>
              <a:rPr lang="it-IT" sz="2000" dirty="0"/>
              <a:t>L’itinerario formativo di quest’anno si propone di condurre bambini e ragazzi a incontrare il mistero di Gesù Cristo assumendo come prospettiva sintetica la categoria della </a:t>
            </a:r>
            <a:r>
              <a:rPr lang="it-IT" sz="2000" b="1" dirty="0">
                <a:solidFill>
                  <a:srgbClr val="002060"/>
                </a:solidFill>
              </a:rPr>
              <a:t>sequela</a:t>
            </a:r>
            <a:r>
              <a:rPr lang="it-IT" sz="2000" dirty="0"/>
              <a:t>.</a:t>
            </a:r>
          </a:p>
          <a:p>
            <a:pPr algn="just"/>
            <a:r>
              <a:rPr lang="it-IT" sz="2000" dirty="0"/>
              <a:t>La </a:t>
            </a:r>
            <a:r>
              <a:rPr lang="it-IT" sz="2000" b="1" dirty="0">
                <a:solidFill>
                  <a:srgbClr val="002060"/>
                </a:solidFill>
              </a:rPr>
              <a:t>conversione al Vangelo della vita</a:t>
            </a:r>
            <a:r>
              <a:rPr lang="it-IT" sz="2000" dirty="0">
                <a:solidFill>
                  <a:srgbClr val="002060"/>
                </a:solidFill>
              </a:rPr>
              <a:t> </a:t>
            </a:r>
            <a:r>
              <a:rPr lang="it-IT" sz="2000" dirty="0"/>
              <a:t>contempla una nuova visione dell’uomo e della storia, con scelte concrete alla luce dell’evento Gesù Cristo. Papa Francesco ci invita a una sequela caratterizzata da </a:t>
            </a:r>
            <a:r>
              <a:rPr lang="it-IT" sz="2000" dirty="0" err="1"/>
              <a:t>itineranza</a:t>
            </a:r>
            <a:r>
              <a:rPr lang="it-IT" sz="2000" dirty="0"/>
              <a:t>, prontezza e decisione, per essere cristiani sempre in cammino, disponibili a rispondere: “sì, eccomi” sull’esempio di Maria e consapevoli di vivere una scelta libera e liberante.</a:t>
            </a:r>
          </a:p>
          <a:p>
            <a:pPr algn="just"/>
            <a:r>
              <a:rPr lang="it-IT" sz="2000" b="1" dirty="0">
                <a:solidFill>
                  <a:srgbClr val="002060"/>
                </a:solidFill>
              </a:rPr>
              <a:t>Seguire Gesù per bambini e ragazzi</a:t>
            </a:r>
            <a:r>
              <a:rPr lang="it-IT" sz="2000" dirty="0">
                <a:solidFill>
                  <a:srgbClr val="002060"/>
                </a:solidFill>
              </a:rPr>
              <a:t> </a:t>
            </a:r>
            <a:r>
              <a:rPr lang="it-IT" sz="2000" b="1" dirty="0">
                <a:solidFill>
                  <a:srgbClr val="002060"/>
                </a:solidFill>
              </a:rPr>
              <a:t>vuol dire fare scelte concrete tutti i giorni</a:t>
            </a:r>
            <a:r>
              <a:rPr lang="it-IT" sz="2000" dirty="0"/>
              <a:t>. Per essere discepoli-missionari non bisogna aspettare di diventare grandi in età o in esperienza, non è necessaria una qualifica o un corso di formazione, non si devono accumulare medaglie o attestati, ma ogni bambino e ragazzo è perfetto così com’è.</a:t>
            </a:r>
          </a:p>
        </p:txBody>
      </p:sp>
      <p:sp>
        <p:nvSpPr>
          <p:cNvPr id="4" name="Titolo 1">
            <a:extLst>
              <a:ext uri="{FF2B5EF4-FFF2-40B4-BE49-F238E27FC236}">
                <a16:creationId xmlns:a16="http://schemas.microsoft.com/office/drawing/2014/main" id="{C940615B-B665-4220-B91E-FC0053A2B83C}"/>
              </a:ext>
            </a:extLst>
          </p:cNvPr>
          <p:cNvSpPr>
            <a:spLocks noGrp="1"/>
          </p:cNvSpPr>
          <p:nvPr>
            <p:ph type="title"/>
          </p:nvPr>
        </p:nvSpPr>
        <p:spPr>
          <a:xfrm>
            <a:off x="2591578" y="254001"/>
            <a:ext cx="7008845" cy="719666"/>
          </a:xfrm>
          <a:solidFill>
            <a:srgbClr val="FFCCFF"/>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108000" rIns="91440" bIns="45720" rtlCol="0" anchor="ctr">
            <a:normAutofit/>
          </a:bodyPr>
          <a:lstStyle/>
          <a:p>
            <a:pPr algn="ctr"/>
            <a:r>
              <a:rPr lang="it-IT" sz="3200" dirty="0">
                <a:solidFill>
                  <a:srgbClr val="002060"/>
                </a:solidFill>
                <a:effectLst>
                  <a:outerShdw blurRad="38100" dist="38100" dir="2700000" algn="tl">
                    <a:srgbClr val="000000">
                      <a:alpha val="43137"/>
                    </a:srgbClr>
                  </a:outerShdw>
                </a:effectLst>
                <a:latin typeface="Blueberry Regular" panose="02000500000000000000" pitchFamily="50" charset="0"/>
              </a:rPr>
              <a:t>LA CATEGORIA DELLA SEQUELA</a:t>
            </a:r>
          </a:p>
        </p:txBody>
      </p:sp>
      <p:pic>
        <p:nvPicPr>
          <p:cNvPr id="6" name="Immagine 5" descr="Immagine che contiene computer, segnale&#10;&#10;Descrizione generata automaticamente">
            <a:extLst>
              <a:ext uri="{FF2B5EF4-FFF2-40B4-BE49-F238E27FC236}">
                <a16:creationId xmlns:a16="http://schemas.microsoft.com/office/drawing/2014/main" id="{B7F91E7E-F007-43B4-8C6D-8308124A4D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33491" y="4840010"/>
            <a:ext cx="3079530" cy="2498227"/>
          </a:xfrm>
          <a:prstGeom prst="rect">
            <a:avLst/>
          </a:prstGeom>
        </p:spPr>
      </p:pic>
      <p:sp>
        <p:nvSpPr>
          <p:cNvPr id="2" name="Rettangolo 1">
            <a:extLst>
              <a:ext uri="{FF2B5EF4-FFF2-40B4-BE49-F238E27FC236}">
                <a16:creationId xmlns:a16="http://schemas.microsoft.com/office/drawing/2014/main" id="{48B1F7B2-02F7-493A-8B13-1457109F1F0C}"/>
              </a:ext>
            </a:extLst>
          </p:cNvPr>
          <p:cNvSpPr/>
          <p:nvPr/>
        </p:nvSpPr>
        <p:spPr>
          <a:xfrm>
            <a:off x="530771" y="4975165"/>
            <a:ext cx="8494730" cy="1323439"/>
          </a:xfrm>
          <a:prstGeom prst="rect">
            <a:avLst/>
          </a:prstGeom>
        </p:spPr>
        <p:txBody>
          <a:bodyPr wrap="square">
            <a:spAutoFit/>
          </a:bodyPr>
          <a:lstStyle/>
          <a:p>
            <a:pPr marL="285750" indent="-285750" algn="just">
              <a:buFont typeface="Arial" panose="020B0604020202020204" pitchFamily="34" charset="0"/>
              <a:buChar char="•"/>
            </a:pPr>
            <a:r>
              <a:rPr lang="it-IT" sz="2000" dirty="0"/>
              <a:t>Ciascun bambino e ragazzo all’</a:t>
            </a:r>
            <a:r>
              <a:rPr lang="it-IT" sz="2000" dirty="0" err="1"/>
              <a:t>Acr</a:t>
            </a:r>
            <a:r>
              <a:rPr lang="it-IT" sz="2000" dirty="0"/>
              <a:t> fa esperienza concreta di come il suo percorso da discepolo-missionario è qui e ora: è già cominciato! Giorno dopo giorno assume così la consapevolezza che tanti sono i </a:t>
            </a:r>
            <a:r>
              <a:rPr lang="it-IT" sz="2000" b="1" dirty="0">
                <a:solidFill>
                  <a:srgbClr val="002060"/>
                </a:solidFill>
              </a:rPr>
              <a:t>gesti che può compiere sull’esempio di Gesù</a:t>
            </a:r>
            <a:r>
              <a:rPr lang="it-IT" sz="2000" dirty="0">
                <a:solidFill>
                  <a:srgbClr val="002060"/>
                </a:solidFill>
              </a:rPr>
              <a:t>,</a:t>
            </a:r>
            <a:r>
              <a:rPr lang="it-IT" sz="2000" dirty="0"/>
              <a:t> cominciando a servire.</a:t>
            </a:r>
            <a:endParaRPr lang="it-IT" b="1" dirty="0"/>
          </a:p>
        </p:txBody>
      </p:sp>
    </p:spTree>
    <p:extLst>
      <p:ext uri="{BB962C8B-B14F-4D97-AF65-F5344CB8AC3E}">
        <p14:creationId xmlns:p14="http://schemas.microsoft.com/office/powerpoint/2010/main" val="23300170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2A9701CD-ABC3-4ECD-8DA6-2964BAA3C762}"/>
              </a:ext>
            </a:extLst>
          </p:cNvPr>
          <p:cNvSpPr/>
          <p:nvPr/>
        </p:nvSpPr>
        <p:spPr>
          <a:xfrm>
            <a:off x="1630680" y="1513489"/>
            <a:ext cx="10198211" cy="4782207"/>
          </a:xfrm>
          <a:prstGeom prst="wedgeRoundRectCallout">
            <a:avLst>
              <a:gd name="adj1" fmla="val -54837"/>
              <a:gd name="adj2" fmla="val 17584"/>
              <a:gd name="adj3" fmla="val 16667"/>
            </a:avLst>
          </a:prstGeom>
          <a:solidFill>
            <a:schemeClr val="accent6">
              <a:lumMod val="20000"/>
              <a:lumOff val="80000"/>
            </a:schemeClr>
          </a:solid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E7C913DF-30BF-4555-BA71-F906268CF80E}"/>
              </a:ext>
            </a:extLst>
          </p:cNvPr>
          <p:cNvSpPr>
            <a:spLocks noGrp="1"/>
          </p:cNvSpPr>
          <p:nvPr>
            <p:ph idx="1"/>
          </p:nvPr>
        </p:nvSpPr>
        <p:spPr>
          <a:xfrm>
            <a:off x="1854558" y="1776247"/>
            <a:ext cx="9762185" cy="4414345"/>
          </a:xfrm>
          <a:noFill/>
        </p:spPr>
        <p:txBody>
          <a:bodyPr>
            <a:normAutofit/>
          </a:bodyPr>
          <a:lstStyle/>
          <a:p>
            <a:pPr marL="0" indent="0" algn="ctr">
              <a:buNone/>
            </a:pPr>
            <a:r>
              <a:rPr lang="it-IT" sz="6000" dirty="0">
                <a:solidFill>
                  <a:schemeClr val="accent6">
                    <a:lumMod val="50000"/>
                  </a:schemeClr>
                </a:solidFill>
                <a:latin typeface="Blueberry Regular" panose="02000500000000000000" pitchFamily="50" charset="0"/>
              </a:rPr>
              <a:t>«Servo anch’io?» </a:t>
            </a:r>
          </a:p>
          <a:p>
            <a:pPr algn="just"/>
            <a:endParaRPr lang="it-IT" sz="2500" b="1" dirty="0"/>
          </a:p>
          <a:p>
            <a:pPr algn="just"/>
            <a:r>
              <a:rPr lang="it-IT" sz="2500" b="1" dirty="0">
                <a:solidFill>
                  <a:schemeClr val="accent6">
                    <a:lumMod val="50000"/>
                  </a:schemeClr>
                </a:solidFill>
              </a:rPr>
              <a:t>«Servo anch’io?»</a:t>
            </a:r>
            <a:r>
              <a:rPr lang="it-IT" sz="2500" dirty="0">
                <a:solidFill>
                  <a:schemeClr val="accent6">
                    <a:lumMod val="50000"/>
                  </a:schemeClr>
                </a:solidFill>
              </a:rPr>
              <a:t> </a:t>
            </a:r>
            <a:r>
              <a:rPr lang="it-IT" sz="2500" dirty="0"/>
              <a:t>è la domanda di chi si scopre desiderato ed accolto per ciò che è. </a:t>
            </a:r>
            <a:r>
              <a:rPr lang="it-IT" sz="2500" b="1" i="1" dirty="0">
                <a:solidFill>
                  <a:schemeClr val="accent6">
                    <a:lumMod val="50000"/>
                  </a:schemeClr>
                </a:solidFill>
              </a:rPr>
              <a:t>Quando sono ancora piccoli, i bambini si accorgono che la loro presenza genera gioia</a:t>
            </a:r>
            <a:r>
              <a:rPr lang="it-IT" sz="2500" dirty="0"/>
              <a:t>: anche una persona che non conoscono ricambia il loro sorriso! </a:t>
            </a:r>
          </a:p>
          <a:p>
            <a:pPr algn="just"/>
            <a:r>
              <a:rPr lang="it-IT" sz="2500" b="1" dirty="0">
                <a:solidFill>
                  <a:schemeClr val="accent6">
                    <a:lumMod val="50000"/>
                  </a:schemeClr>
                </a:solidFill>
              </a:rPr>
              <a:t>«Servo anch’io?»</a:t>
            </a:r>
            <a:r>
              <a:rPr lang="it-IT" sz="2500" b="1" dirty="0"/>
              <a:t> </a:t>
            </a:r>
            <a:r>
              <a:rPr lang="it-IT" sz="2500" dirty="0"/>
              <a:t>esprime il desiderio dei ragazzi di sentirsi protagonisti di ciò che li circonda, di mettersi in gioco e scoprire </a:t>
            </a:r>
            <a:r>
              <a:rPr lang="it-IT" sz="2500" b="1" dirty="0">
                <a:solidFill>
                  <a:schemeClr val="accent6">
                    <a:lumMod val="50000"/>
                  </a:schemeClr>
                </a:solidFill>
              </a:rPr>
              <a:t>capacità</a:t>
            </a:r>
            <a:r>
              <a:rPr lang="it-IT" sz="2500" dirty="0"/>
              <a:t> ed </a:t>
            </a:r>
            <a:r>
              <a:rPr lang="it-IT" sz="2500" b="1" dirty="0">
                <a:solidFill>
                  <a:schemeClr val="accent6">
                    <a:lumMod val="50000"/>
                  </a:schemeClr>
                </a:solidFill>
              </a:rPr>
              <a:t>attitudini</a:t>
            </a:r>
            <a:r>
              <a:rPr lang="it-IT" sz="2500" dirty="0">
                <a:solidFill>
                  <a:schemeClr val="accent6">
                    <a:lumMod val="50000"/>
                  </a:schemeClr>
                </a:solidFill>
              </a:rPr>
              <a:t> </a:t>
            </a:r>
            <a:r>
              <a:rPr lang="it-IT" sz="2500" dirty="0"/>
              <a:t>che </a:t>
            </a:r>
            <a:r>
              <a:rPr lang="it-IT" sz="2500" b="1" dirty="0">
                <a:solidFill>
                  <a:schemeClr val="accent6">
                    <a:lumMod val="50000"/>
                  </a:schemeClr>
                </a:solidFill>
              </a:rPr>
              <a:t>possono condividere nel servizio</a:t>
            </a:r>
            <a:r>
              <a:rPr lang="it-IT" sz="2500" dirty="0">
                <a:solidFill>
                  <a:schemeClr val="accent6">
                    <a:lumMod val="50000"/>
                  </a:schemeClr>
                </a:solidFill>
              </a:rPr>
              <a:t>.</a:t>
            </a:r>
          </a:p>
          <a:p>
            <a:pPr marL="0" indent="0" algn="just">
              <a:buNone/>
            </a:pPr>
            <a:endParaRPr lang="it-IT" sz="2500" dirty="0"/>
          </a:p>
        </p:txBody>
      </p:sp>
      <p:sp>
        <p:nvSpPr>
          <p:cNvPr id="4" name="Titolo 1">
            <a:extLst>
              <a:ext uri="{FF2B5EF4-FFF2-40B4-BE49-F238E27FC236}">
                <a16:creationId xmlns:a16="http://schemas.microsoft.com/office/drawing/2014/main" id="{74FC0E04-8F0B-46E9-9FBD-F77324C3CE50}"/>
              </a:ext>
            </a:extLst>
          </p:cNvPr>
          <p:cNvSpPr>
            <a:spLocks noGrp="1"/>
          </p:cNvSpPr>
          <p:nvPr>
            <p:ph type="title"/>
          </p:nvPr>
        </p:nvSpPr>
        <p:spPr>
          <a:xfrm>
            <a:off x="3426282" y="313093"/>
            <a:ext cx="5339436" cy="735887"/>
          </a:xfrm>
          <a:solidFill>
            <a:srgbClr val="E2F0D9"/>
          </a:solidFill>
          <a:ln>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it-IT" sz="2800" b="1" dirty="0">
                <a:solidFill>
                  <a:schemeClr val="accent6">
                    <a:lumMod val="50000"/>
                  </a:schemeClr>
                </a:solidFill>
                <a:latin typeface="Blueberry Regular" panose="02000500000000000000" pitchFamily="50" charset="0"/>
              </a:rPr>
              <a:t>LA DOMANDA DI VITA</a:t>
            </a:r>
          </a:p>
        </p:txBody>
      </p:sp>
      <p:pic>
        <p:nvPicPr>
          <p:cNvPr id="6" name="Immagine 5">
            <a:extLst>
              <a:ext uri="{FF2B5EF4-FFF2-40B4-BE49-F238E27FC236}">
                <a16:creationId xmlns:a16="http://schemas.microsoft.com/office/drawing/2014/main" id="{469A8299-9F48-4AEE-B4AE-34A472E078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976" y="4193628"/>
            <a:ext cx="2254273" cy="2772664"/>
          </a:xfrm>
          <a:prstGeom prst="rect">
            <a:avLst/>
          </a:prstGeom>
        </p:spPr>
      </p:pic>
    </p:spTree>
    <p:extLst>
      <p:ext uri="{BB962C8B-B14F-4D97-AF65-F5344CB8AC3E}">
        <p14:creationId xmlns:p14="http://schemas.microsoft.com/office/powerpoint/2010/main" val="28630033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2A9701CD-ABC3-4ECD-8DA6-2964BAA3C762}"/>
              </a:ext>
            </a:extLst>
          </p:cNvPr>
          <p:cNvSpPr/>
          <p:nvPr/>
        </p:nvSpPr>
        <p:spPr>
          <a:xfrm>
            <a:off x="632198" y="1608082"/>
            <a:ext cx="10198211" cy="4782207"/>
          </a:xfrm>
          <a:prstGeom prst="wedgeRoundRectCallout">
            <a:avLst>
              <a:gd name="adj1" fmla="val -49890"/>
              <a:gd name="adj2" fmla="val 18463"/>
              <a:gd name="adj3" fmla="val 16667"/>
            </a:avLst>
          </a:prstGeom>
          <a:solidFill>
            <a:schemeClr val="accent6">
              <a:lumMod val="20000"/>
              <a:lumOff val="80000"/>
            </a:schemeClr>
          </a:solid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E7C913DF-30BF-4555-BA71-F906268CF80E}"/>
              </a:ext>
            </a:extLst>
          </p:cNvPr>
          <p:cNvSpPr>
            <a:spLocks noGrp="1"/>
          </p:cNvSpPr>
          <p:nvPr>
            <p:ph idx="1"/>
          </p:nvPr>
        </p:nvSpPr>
        <p:spPr>
          <a:xfrm>
            <a:off x="856076" y="1502978"/>
            <a:ext cx="9762185" cy="5041929"/>
          </a:xfrm>
          <a:noFill/>
        </p:spPr>
        <p:txBody>
          <a:bodyPr>
            <a:normAutofit/>
          </a:bodyPr>
          <a:lstStyle/>
          <a:p>
            <a:pPr algn="just"/>
            <a:endParaRPr lang="it-IT" sz="2500" b="1" dirty="0"/>
          </a:p>
          <a:p>
            <a:pPr algn="just"/>
            <a:r>
              <a:rPr lang="it-IT" sz="2500" b="1" dirty="0">
                <a:solidFill>
                  <a:schemeClr val="accent6">
                    <a:lumMod val="50000"/>
                  </a:schemeClr>
                </a:solidFill>
              </a:rPr>
              <a:t>«Servo anch’io?» </a:t>
            </a:r>
            <a:r>
              <a:rPr lang="it-IT" sz="2500" dirty="0"/>
              <a:t>è la domanda che esprime il bisogno di ciascuno di sentirsi </a:t>
            </a:r>
            <a:r>
              <a:rPr lang="it-IT" sz="2500" b="1" dirty="0">
                <a:solidFill>
                  <a:schemeClr val="accent6">
                    <a:lumMod val="50000"/>
                  </a:schemeClr>
                </a:solidFill>
              </a:rPr>
              <a:t>unico, riconosciuto, riaccolto</a:t>
            </a:r>
            <a:r>
              <a:rPr lang="it-IT" sz="2500" dirty="0">
                <a:solidFill>
                  <a:schemeClr val="accent6">
                    <a:lumMod val="50000"/>
                  </a:schemeClr>
                </a:solidFill>
              </a:rPr>
              <a:t> </a:t>
            </a:r>
            <a:r>
              <a:rPr lang="it-IT" sz="2500" dirty="0"/>
              <a:t>da chi lo ama. </a:t>
            </a:r>
          </a:p>
          <a:p>
            <a:pPr algn="just"/>
            <a:r>
              <a:rPr lang="it-IT" sz="2500" b="1" dirty="0">
                <a:solidFill>
                  <a:schemeClr val="accent6">
                    <a:lumMod val="50000"/>
                  </a:schemeClr>
                </a:solidFill>
              </a:rPr>
              <a:t>«Servo anch’io?» </a:t>
            </a:r>
            <a:r>
              <a:rPr lang="it-IT" sz="2500" dirty="0"/>
              <a:t>è una domanda di vita che ha un legame profondo anche con il brano del vangelo dell’anno. </a:t>
            </a:r>
          </a:p>
          <a:p>
            <a:pPr lvl="1" algn="just"/>
            <a:r>
              <a:rPr lang="it-IT" sz="2100" dirty="0"/>
              <a:t>Ciascun bambino e ragazzo </a:t>
            </a:r>
            <a:r>
              <a:rPr lang="it-IT" sz="2100" b="1" dirty="0">
                <a:solidFill>
                  <a:schemeClr val="accent6">
                    <a:lumMod val="50000"/>
                  </a:schemeClr>
                </a:solidFill>
              </a:rPr>
              <a:t>si interroga sulla sua capacità di porsi a servizio degli altri </a:t>
            </a:r>
            <a:r>
              <a:rPr lang="it-IT" sz="2100" dirty="0"/>
              <a:t>(«sono servo anch’io?») in un cammino che lo porta sempre più a </a:t>
            </a:r>
            <a:r>
              <a:rPr lang="it-IT" sz="2100" b="1" dirty="0">
                <a:solidFill>
                  <a:schemeClr val="accent6">
                    <a:lumMod val="50000"/>
                  </a:schemeClr>
                </a:solidFill>
              </a:rPr>
              <a:t>riscoprire la sua vocazione di discepolo-missionario. </a:t>
            </a:r>
          </a:p>
          <a:p>
            <a:pPr lvl="1" algn="just"/>
            <a:r>
              <a:rPr lang="it-IT" sz="2100" b="1" dirty="0">
                <a:solidFill>
                  <a:schemeClr val="accent6">
                    <a:lumMod val="50000"/>
                  </a:schemeClr>
                </a:solidFill>
              </a:rPr>
              <a:t>Seguire Gesù è accoglierne l’invito a servire:</a:t>
            </a:r>
            <a:r>
              <a:rPr lang="it-IT" sz="2100" dirty="0"/>
              <a:t> «</a:t>
            </a:r>
            <a:r>
              <a:rPr lang="it-IT" sz="2100" i="1" dirty="0"/>
              <a:t>chi vuole diventare grande tra voi sarà vostro servitore</a:t>
            </a:r>
            <a:r>
              <a:rPr lang="it-IT" sz="2100" dirty="0"/>
              <a:t>, </a:t>
            </a:r>
            <a:r>
              <a:rPr lang="it-IT" sz="2100" i="1" dirty="0"/>
              <a:t>e chi vuole essere il primo tra voi sarà schiavo di tutti </a:t>
            </a:r>
            <a:r>
              <a:rPr lang="it-IT" sz="2100" dirty="0"/>
              <a:t>(Mc 10, 43b-44)».</a:t>
            </a:r>
          </a:p>
        </p:txBody>
      </p:sp>
      <p:sp>
        <p:nvSpPr>
          <p:cNvPr id="4" name="Titolo 1">
            <a:extLst>
              <a:ext uri="{FF2B5EF4-FFF2-40B4-BE49-F238E27FC236}">
                <a16:creationId xmlns:a16="http://schemas.microsoft.com/office/drawing/2014/main" id="{74FC0E04-8F0B-46E9-9FBD-F77324C3CE50}"/>
              </a:ext>
            </a:extLst>
          </p:cNvPr>
          <p:cNvSpPr>
            <a:spLocks noGrp="1"/>
          </p:cNvSpPr>
          <p:nvPr>
            <p:ph type="title"/>
          </p:nvPr>
        </p:nvSpPr>
        <p:spPr>
          <a:xfrm>
            <a:off x="3426282" y="313093"/>
            <a:ext cx="5339436" cy="735887"/>
          </a:xfrm>
          <a:solidFill>
            <a:srgbClr val="E2F0D9"/>
          </a:solidFill>
          <a:ln>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it-IT" sz="2800" b="1" dirty="0">
                <a:solidFill>
                  <a:schemeClr val="accent6">
                    <a:lumMod val="50000"/>
                  </a:schemeClr>
                </a:solidFill>
                <a:latin typeface="Blueberry Regular" panose="02000500000000000000" pitchFamily="50" charset="0"/>
              </a:rPr>
              <a:t>LA DOMANDA DI VITA</a:t>
            </a:r>
          </a:p>
        </p:txBody>
      </p:sp>
    </p:spTree>
    <p:extLst>
      <p:ext uri="{BB962C8B-B14F-4D97-AF65-F5344CB8AC3E}">
        <p14:creationId xmlns:p14="http://schemas.microsoft.com/office/powerpoint/2010/main" val="35673517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3199B636-99BD-479B-AD2D-6291A348C30B}"/>
              </a:ext>
            </a:extLst>
          </p:cNvPr>
          <p:cNvSpPr/>
          <p:nvPr/>
        </p:nvSpPr>
        <p:spPr>
          <a:xfrm>
            <a:off x="425003" y="1268135"/>
            <a:ext cx="10985679" cy="5327574"/>
          </a:xfrm>
          <a:prstGeom prst="wedgeRoundRectCallout">
            <a:avLst>
              <a:gd name="adj1" fmla="val 25867"/>
              <a:gd name="adj2" fmla="val 46986"/>
              <a:gd name="adj3" fmla="val 16667"/>
            </a:avLst>
          </a:prstGeom>
          <a:solidFill>
            <a:schemeClr val="accent5">
              <a:lumMod val="20000"/>
              <a:lumOff val="80000"/>
            </a:schemeClr>
          </a:soli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2BBC3C73-FFCF-424E-AC1F-897BFC2A904F}"/>
              </a:ext>
            </a:extLst>
          </p:cNvPr>
          <p:cNvSpPr>
            <a:spLocks noGrp="1"/>
          </p:cNvSpPr>
          <p:nvPr>
            <p:ph idx="1"/>
          </p:nvPr>
        </p:nvSpPr>
        <p:spPr>
          <a:xfrm>
            <a:off x="786147" y="1447626"/>
            <a:ext cx="10263389" cy="5005726"/>
          </a:xfrm>
        </p:spPr>
        <p:txBody>
          <a:bodyPr>
            <a:noAutofit/>
          </a:bodyPr>
          <a:lstStyle/>
          <a:p>
            <a:pPr marL="0" indent="0" algn="ctr">
              <a:buNone/>
            </a:pPr>
            <a:r>
              <a:rPr lang="it-IT" sz="4400" b="1" dirty="0">
                <a:solidFill>
                  <a:srgbClr val="7030A0"/>
                </a:solidFill>
                <a:effectLst>
                  <a:outerShdw blurRad="38100" dist="38100" dir="2700000" algn="tl">
                    <a:srgbClr val="000000">
                      <a:alpha val="43137"/>
                    </a:srgbClr>
                  </a:outerShdw>
                </a:effectLst>
                <a:latin typeface="Blueberry Regular" panose="02000500000000000000" pitchFamily="50" charset="0"/>
              </a:rPr>
              <a:t>LA REDAZIONE DEL GIORNALE</a:t>
            </a:r>
          </a:p>
          <a:p>
            <a:endParaRPr lang="it-IT" sz="800" dirty="0"/>
          </a:p>
          <a:p>
            <a:pPr algn="just"/>
            <a:r>
              <a:rPr lang="it-IT" sz="2000" dirty="0"/>
              <a:t>In un’epoca in cui siamo costantemente bombardati da notizie di tutti i tipi, attraverso i numerosi canali di cui disponiamo in ogni momento e in ogni luogo grazie alle interconnessioni mondiali, </a:t>
            </a:r>
            <a:r>
              <a:rPr lang="it-IT" sz="2000" b="1" dirty="0">
                <a:solidFill>
                  <a:srgbClr val="7030A0"/>
                </a:solidFill>
              </a:rPr>
              <a:t>diventa fondamentale distinguere la verità dalla menzogna </a:t>
            </a:r>
            <a:r>
              <a:rPr lang="it-IT" sz="2000" dirty="0"/>
              <a:t>(le cosiddette </a:t>
            </a:r>
            <a:r>
              <a:rPr lang="it-IT" sz="2000" i="1" dirty="0" err="1"/>
              <a:t>fake</a:t>
            </a:r>
            <a:r>
              <a:rPr lang="it-IT" sz="2000" i="1" dirty="0"/>
              <a:t> news</a:t>
            </a:r>
            <a:r>
              <a:rPr lang="it-IT" sz="2000" dirty="0"/>
              <a:t>), il fatto da come viene raccontato. </a:t>
            </a:r>
          </a:p>
          <a:p>
            <a:pPr algn="just"/>
            <a:r>
              <a:rPr lang="it-IT" sz="2000" dirty="0"/>
              <a:t>Mettersi </a:t>
            </a:r>
            <a:r>
              <a:rPr lang="it-IT" sz="2000" b="1" dirty="0">
                <a:solidFill>
                  <a:srgbClr val="7030A0"/>
                </a:solidFill>
              </a:rPr>
              <a:t>a servizio della verità e alla ricerca di quelle notizie belle e significative che aiutano l’umanità a crescere,</a:t>
            </a:r>
            <a:r>
              <a:rPr lang="it-IT" sz="2000" dirty="0"/>
              <a:t> costituisce allora un’esperienza preziosa di sequela. </a:t>
            </a:r>
          </a:p>
          <a:p>
            <a:pPr algn="just"/>
            <a:r>
              <a:rPr lang="it-IT" sz="2000" dirty="0"/>
              <a:t>Nell’anno in cui il cammino dell’ACR vuole aiutare i bambini e i ragazzi a farsi servitori per testimoniare al mondo una vita in pienezza nel Vangelo, al servizio dell’unica Parola vera che trasforma in Bene le vite, abbiamo scelto come ambientazione la </a:t>
            </a:r>
            <a:r>
              <a:rPr lang="it-IT" sz="2000" b="1" i="1" dirty="0">
                <a:solidFill>
                  <a:srgbClr val="7030A0"/>
                </a:solidFill>
              </a:rPr>
              <a:t>redazione del giornale</a:t>
            </a:r>
            <a:r>
              <a:rPr lang="it-IT" sz="2000" b="1" i="1" dirty="0"/>
              <a:t>.</a:t>
            </a:r>
            <a:r>
              <a:rPr lang="it-IT" sz="2000" dirty="0"/>
              <a:t> </a:t>
            </a:r>
          </a:p>
          <a:p>
            <a:pPr algn="just"/>
            <a:r>
              <a:rPr lang="it-IT" sz="2000" dirty="0"/>
              <a:t>Accedere al laboratorio in cui ciò che accade viene impresso sulla carta o sul web per essere messo a disposizione di tutti, significa </a:t>
            </a:r>
            <a:r>
              <a:rPr lang="it-IT" sz="2000" b="1" dirty="0">
                <a:solidFill>
                  <a:srgbClr val="7030A0"/>
                </a:solidFill>
              </a:rPr>
              <a:t>fare un’esperienza di ricerca, di approfondimento, di discernimento che, a partire dalla vita, porti alla storia e al suo racconto.</a:t>
            </a:r>
          </a:p>
        </p:txBody>
      </p:sp>
      <p:sp>
        <p:nvSpPr>
          <p:cNvPr id="4" name="Titolo 1">
            <a:extLst>
              <a:ext uri="{FF2B5EF4-FFF2-40B4-BE49-F238E27FC236}">
                <a16:creationId xmlns:a16="http://schemas.microsoft.com/office/drawing/2014/main" id="{9EDB7073-9270-4DAB-B114-2C88AC594D6D}"/>
              </a:ext>
            </a:extLst>
          </p:cNvPr>
          <p:cNvSpPr>
            <a:spLocks noGrp="1"/>
          </p:cNvSpPr>
          <p:nvPr>
            <p:ph type="title"/>
          </p:nvPr>
        </p:nvSpPr>
        <p:spPr>
          <a:xfrm>
            <a:off x="3837343" y="313093"/>
            <a:ext cx="4517314" cy="735887"/>
          </a:xfrm>
          <a:solidFill>
            <a:schemeClr val="accent5">
              <a:lumMod val="20000"/>
              <a:lumOff val="80000"/>
            </a:schemeClr>
          </a:solidFill>
          <a:ln w="12700" cap="flat" cmpd="sng" algn="ctr">
            <a:solidFill>
              <a:schemeClr val="accent5">
                <a:lumMod val="50000"/>
              </a:schemeClr>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it-IT" sz="2800" b="1" dirty="0">
                <a:solidFill>
                  <a:srgbClr val="7030A0"/>
                </a:solidFill>
                <a:effectLst>
                  <a:outerShdw blurRad="38100" dist="38100" dir="2700000" algn="tl">
                    <a:srgbClr val="000000">
                      <a:alpha val="43137"/>
                    </a:srgbClr>
                  </a:outerShdw>
                </a:effectLst>
                <a:latin typeface="Blueberry Regular" panose="02000500000000000000" pitchFamily="50" charset="0"/>
              </a:rPr>
              <a:t>L’AMBIENTAZIONE</a:t>
            </a:r>
          </a:p>
        </p:txBody>
      </p:sp>
      <p:pic>
        <p:nvPicPr>
          <p:cNvPr id="6" name="Immagine 5" descr="Immagine che contiene tavolo, stanza&#10;&#10;Descrizione generata automaticamente">
            <a:extLst>
              <a:ext uri="{FF2B5EF4-FFF2-40B4-BE49-F238E27FC236}">
                <a16:creationId xmlns:a16="http://schemas.microsoft.com/office/drawing/2014/main" id="{5FFC36DC-783C-42F6-ABA5-9482B62BD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61668" y="191487"/>
            <a:ext cx="2600265" cy="1779553"/>
          </a:xfrm>
          <a:prstGeom prst="rect">
            <a:avLst/>
          </a:prstGeom>
        </p:spPr>
      </p:pic>
    </p:spTree>
    <p:extLst>
      <p:ext uri="{BB962C8B-B14F-4D97-AF65-F5344CB8AC3E}">
        <p14:creationId xmlns:p14="http://schemas.microsoft.com/office/powerpoint/2010/main" val="979992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Segnaposto contenuto 4">
            <a:extLst>
              <a:ext uri="{FF2B5EF4-FFF2-40B4-BE49-F238E27FC236}">
                <a16:creationId xmlns:a16="http://schemas.microsoft.com/office/drawing/2014/main" id="{EF340572-E85B-40D3-B582-7BD7899912F9}"/>
              </a:ext>
            </a:extLst>
          </p:cNvPr>
          <p:cNvGraphicFramePr>
            <a:graphicFrameLocks noGrp="1"/>
          </p:cNvGraphicFramePr>
          <p:nvPr>
            <p:ph idx="1"/>
            <p:extLst>
              <p:ext uri="{D42A27DB-BD31-4B8C-83A1-F6EECF244321}">
                <p14:modId xmlns:p14="http://schemas.microsoft.com/office/powerpoint/2010/main" val="2864163452"/>
              </p:ext>
            </p:extLst>
          </p:nvPr>
        </p:nvGraphicFramePr>
        <p:xfrm>
          <a:off x="838200" y="1701787"/>
          <a:ext cx="10515600" cy="4695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olo 1">
            <a:extLst>
              <a:ext uri="{FF2B5EF4-FFF2-40B4-BE49-F238E27FC236}">
                <a16:creationId xmlns:a16="http://schemas.microsoft.com/office/drawing/2014/main" id="{E7A9D29C-B9C5-44EE-A883-1BD7A8783241}"/>
              </a:ext>
            </a:extLst>
          </p:cNvPr>
          <p:cNvSpPr>
            <a:spLocks noGrp="1"/>
          </p:cNvSpPr>
          <p:nvPr>
            <p:ph type="title"/>
          </p:nvPr>
        </p:nvSpPr>
        <p:spPr>
          <a:xfrm>
            <a:off x="3701308" y="512789"/>
            <a:ext cx="4789384" cy="969169"/>
          </a:xfrm>
          <a:solidFill>
            <a:schemeClr val="accent4">
              <a:lumMod val="40000"/>
              <a:lumOff val="60000"/>
            </a:schemeClr>
          </a:solidFill>
          <a:ln w="12700" cap="flat" cmpd="sng" algn="ctr">
            <a:solidFill>
              <a:schemeClr val="accent5">
                <a:lumMod val="50000"/>
              </a:schemeClr>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it-IT" sz="2800" b="1" dirty="0">
                <a:solidFill>
                  <a:schemeClr val="tx1"/>
                </a:solidFill>
                <a:latin typeface="Blueberry Regular" panose="02000500000000000000" pitchFamily="50" charset="0"/>
              </a:rPr>
              <a:t>GLI ATTEGGIAMENTI</a:t>
            </a:r>
          </a:p>
        </p:txBody>
      </p:sp>
    </p:spTree>
    <p:extLst>
      <p:ext uri="{BB962C8B-B14F-4D97-AF65-F5344CB8AC3E}">
        <p14:creationId xmlns:p14="http://schemas.microsoft.com/office/powerpoint/2010/main" val="15149104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5A1432D-3D14-4064-BF2E-2A58A028A331}"/>
              </a:ext>
            </a:extLst>
          </p:cNvPr>
          <p:cNvSpPr>
            <a:spLocks noGrp="1"/>
          </p:cNvSpPr>
          <p:nvPr>
            <p:ph type="title"/>
          </p:nvPr>
        </p:nvSpPr>
        <p:spPr>
          <a:xfrm>
            <a:off x="1397877" y="518589"/>
            <a:ext cx="9291144" cy="1667563"/>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lnSpc>
                <a:spcPct val="100000"/>
              </a:lnSpc>
            </a:pPr>
            <a:r>
              <a:rPr lang="it-IT" sz="5400" dirty="0">
                <a:solidFill>
                  <a:srgbClr val="FFFF00"/>
                </a:solidFill>
                <a:effectLst>
                  <a:outerShdw blurRad="38100" dist="38100" dir="2700000" algn="tl">
                    <a:srgbClr val="000000">
                      <a:alpha val="43137"/>
                    </a:srgbClr>
                  </a:outerShdw>
                </a:effectLst>
                <a:latin typeface="Blueberry Regular" panose="02000500000000000000" pitchFamily="50" charset="0"/>
              </a:rPr>
              <a:t>LO SVILUPPO DELLA PROPOSTA FORMATIVA</a:t>
            </a:r>
          </a:p>
        </p:txBody>
      </p:sp>
      <p:graphicFrame>
        <p:nvGraphicFramePr>
          <p:cNvPr id="5" name="Diagramma 4">
            <a:extLst>
              <a:ext uri="{FF2B5EF4-FFF2-40B4-BE49-F238E27FC236}">
                <a16:creationId xmlns:a16="http://schemas.microsoft.com/office/drawing/2014/main" id="{88C020BA-9984-4B30-92BD-9A09EF7AC609}"/>
              </a:ext>
            </a:extLst>
          </p:cNvPr>
          <p:cNvGraphicFramePr/>
          <p:nvPr>
            <p:extLst>
              <p:ext uri="{D42A27DB-BD31-4B8C-83A1-F6EECF244321}">
                <p14:modId xmlns:p14="http://schemas.microsoft.com/office/powerpoint/2010/main" val="902148828"/>
              </p:ext>
            </p:extLst>
          </p:nvPr>
        </p:nvGraphicFramePr>
        <p:xfrm>
          <a:off x="1397877" y="2280745"/>
          <a:ext cx="9291144" cy="4364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90689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3199B636-99BD-479B-AD2D-6291A348C30B}"/>
              </a:ext>
            </a:extLst>
          </p:cNvPr>
          <p:cNvSpPr/>
          <p:nvPr/>
        </p:nvSpPr>
        <p:spPr>
          <a:xfrm>
            <a:off x="603160" y="1217333"/>
            <a:ext cx="10985679" cy="5327574"/>
          </a:xfrm>
          <a:prstGeom prst="wedgeRoundRectCallout">
            <a:avLst>
              <a:gd name="adj1" fmla="val 25867"/>
              <a:gd name="adj2" fmla="val 46986"/>
              <a:gd name="adj3" fmla="val 16667"/>
            </a:avLst>
          </a:prstGeom>
          <a:solidFill>
            <a:schemeClr val="accent3">
              <a:lumMod val="20000"/>
              <a:lumOff val="80000"/>
            </a:schemeClr>
          </a:soli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2BBC3C73-FFCF-424E-AC1F-897BFC2A904F}"/>
              </a:ext>
            </a:extLst>
          </p:cNvPr>
          <p:cNvSpPr>
            <a:spLocks noGrp="1"/>
          </p:cNvSpPr>
          <p:nvPr>
            <p:ph idx="1"/>
          </p:nvPr>
        </p:nvSpPr>
        <p:spPr>
          <a:xfrm>
            <a:off x="964304" y="1566040"/>
            <a:ext cx="10263389" cy="4806031"/>
          </a:xfrm>
        </p:spPr>
        <p:txBody>
          <a:bodyPr>
            <a:noAutofit/>
          </a:bodyPr>
          <a:lstStyle/>
          <a:p>
            <a:pPr algn="just">
              <a:spcAft>
                <a:spcPts val="600"/>
              </a:spcAft>
            </a:pPr>
            <a:r>
              <a:rPr lang="it-IT" sz="2400" dirty="0"/>
              <a:t>Nel corso del cammino di quest’anno, vorremmo guardare alla Liturgia come al momento e allo spazio della </a:t>
            </a:r>
            <a:r>
              <a:rPr lang="it-IT" sz="2400" b="1" dirty="0"/>
              <a:t>comunicazione</a:t>
            </a:r>
            <a:r>
              <a:rPr lang="it-IT" sz="2400" dirty="0"/>
              <a:t>, dell’</a:t>
            </a:r>
            <a:r>
              <a:rPr lang="it-IT" sz="2400" i="1" dirty="0" err="1"/>
              <a:t>autocomunicazione</a:t>
            </a:r>
            <a:r>
              <a:rPr lang="it-IT" sz="2400" dirty="0"/>
              <a:t> di Dio.</a:t>
            </a:r>
          </a:p>
          <a:p>
            <a:pPr algn="just">
              <a:spcAft>
                <a:spcPts val="600"/>
              </a:spcAft>
            </a:pPr>
            <a:r>
              <a:rPr lang="it-IT" sz="2400" dirty="0"/>
              <a:t>Poiché in essa Dio comunica, </a:t>
            </a:r>
            <a:r>
              <a:rPr lang="it-IT" sz="2400" b="1" dirty="0"/>
              <a:t>Dio si comunica</a:t>
            </a:r>
            <a:r>
              <a:rPr lang="it-IT" sz="2400" dirty="0"/>
              <a:t>. Perché – come alle volte capita di dire anche in altri contesti – nella liturgia “la forma è sostanza” e così attraverso segni e gesti noi siamo aiutati a conoscere di più il Signore.</a:t>
            </a:r>
          </a:p>
          <a:p>
            <a:pPr algn="just">
              <a:spcAft>
                <a:spcPts val="600"/>
              </a:spcAft>
            </a:pPr>
            <a:r>
              <a:rPr lang="it-IT" sz="2400" dirty="0"/>
              <a:t>Cosa comunica Dio? E come lo fa? </a:t>
            </a:r>
            <a:r>
              <a:rPr lang="it-IT" sz="2400" b="1" dirty="0"/>
              <a:t>Egli comunica il suo perdono, offrendolo; Egli comunica la sua vita, donandola; Egli comunica la sua pace, il suo Spirito, la sua missione.</a:t>
            </a:r>
          </a:p>
          <a:p>
            <a:pPr algn="just">
              <a:spcAft>
                <a:spcPts val="600"/>
              </a:spcAft>
            </a:pPr>
            <a:r>
              <a:rPr lang="it-IT" sz="2400" dirty="0"/>
              <a:t>Il cammino liturgico di questo anno, perciò, ripercorre alcuni momenti che, nel corso delle celebrazioni, rendono più evidente da un lato il modo e il contenuto del comunicarsi di Dio e che ci invitano, dall’altro, ad assumere quei modi e quei contenuti per la nostra vita da discepoli-missionari.</a:t>
            </a:r>
          </a:p>
        </p:txBody>
      </p:sp>
      <p:sp>
        <p:nvSpPr>
          <p:cNvPr id="4" name="Titolo 1">
            <a:extLst>
              <a:ext uri="{FF2B5EF4-FFF2-40B4-BE49-F238E27FC236}">
                <a16:creationId xmlns:a16="http://schemas.microsoft.com/office/drawing/2014/main" id="{9EDB7073-9270-4DAB-B114-2C88AC594D6D}"/>
              </a:ext>
            </a:extLst>
          </p:cNvPr>
          <p:cNvSpPr>
            <a:spLocks noGrp="1"/>
          </p:cNvSpPr>
          <p:nvPr>
            <p:ph type="title"/>
          </p:nvPr>
        </p:nvSpPr>
        <p:spPr>
          <a:xfrm>
            <a:off x="3837343" y="313093"/>
            <a:ext cx="4517314" cy="735887"/>
          </a:xfrm>
          <a:solidFill>
            <a:schemeClr val="accent3">
              <a:lumMod val="20000"/>
              <a:lumOff val="80000"/>
            </a:schemeClr>
          </a:solidFill>
          <a:ln w="12700" cap="flat" cmpd="sng" algn="ctr">
            <a:solidFill>
              <a:schemeClr val="accent5">
                <a:lumMod val="50000"/>
              </a:schemeClr>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it-IT" sz="2800" b="1" dirty="0">
                <a:solidFill>
                  <a:schemeClr val="tx1"/>
                </a:solidFill>
                <a:effectLst>
                  <a:outerShdw blurRad="38100" dist="38100" dir="2700000" algn="tl">
                    <a:srgbClr val="000000">
                      <a:alpha val="43137"/>
                    </a:srgbClr>
                  </a:outerShdw>
                </a:effectLst>
                <a:latin typeface="Blueberry Regular" panose="02000500000000000000" pitchFamily="50" charset="0"/>
              </a:rPr>
              <a:t>LA LITURGIA</a:t>
            </a:r>
          </a:p>
        </p:txBody>
      </p:sp>
    </p:spTree>
    <p:extLst>
      <p:ext uri="{BB962C8B-B14F-4D97-AF65-F5344CB8AC3E}">
        <p14:creationId xmlns:p14="http://schemas.microsoft.com/office/powerpoint/2010/main" val="1552256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F84086-FE99-478F-916B-781F931BE718}"/>
              </a:ext>
            </a:extLst>
          </p:cNvPr>
          <p:cNvSpPr>
            <a:spLocks noGrp="1"/>
          </p:cNvSpPr>
          <p:nvPr>
            <p:ph type="title"/>
          </p:nvPr>
        </p:nvSpPr>
        <p:spPr>
          <a:xfrm>
            <a:off x="884515" y="1486681"/>
            <a:ext cx="2148281" cy="792556"/>
          </a:xfrm>
          <a:solidFill>
            <a:schemeClr val="accent4">
              <a:lumMod val="40000"/>
              <a:lumOff val="60000"/>
            </a:schemeClr>
          </a:solidFill>
          <a:ln w="12700" cap="flat" cmpd="sng" algn="ctr">
            <a:solidFill>
              <a:schemeClr val="accent4">
                <a:lumMod val="50000"/>
              </a:schemeClr>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it-IT" sz="2800" b="1" dirty="0">
                <a:solidFill>
                  <a:srgbClr val="C00000"/>
                </a:solidFill>
                <a:effectLst>
                  <a:outerShdw blurRad="38100" dist="38100" dir="2700000" algn="tl">
                    <a:srgbClr val="000000">
                      <a:alpha val="43137"/>
                    </a:srgbClr>
                  </a:outerShdw>
                </a:effectLst>
                <a:latin typeface="Blueberry Regular" panose="02000500000000000000" pitchFamily="50" charset="0"/>
              </a:rPr>
              <a:t>1^ FASE</a:t>
            </a:r>
          </a:p>
        </p:txBody>
      </p:sp>
      <p:sp>
        <p:nvSpPr>
          <p:cNvPr id="3" name="Segnaposto contenuto 2">
            <a:extLst>
              <a:ext uri="{FF2B5EF4-FFF2-40B4-BE49-F238E27FC236}">
                <a16:creationId xmlns:a16="http://schemas.microsoft.com/office/drawing/2014/main" id="{CFE04655-E0ED-458C-B4DD-4D4642A7A5CA}"/>
              </a:ext>
            </a:extLst>
          </p:cNvPr>
          <p:cNvSpPr>
            <a:spLocks noGrp="1"/>
          </p:cNvSpPr>
          <p:nvPr>
            <p:ph idx="1"/>
          </p:nvPr>
        </p:nvSpPr>
        <p:spPr>
          <a:xfrm>
            <a:off x="3825025" y="597714"/>
            <a:ext cx="7456867" cy="5309100"/>
          </a:xfrm>
          <a:solidFill>
            <a:schemeClr val="accent4">
              <a:lumMod val="40000"/>
              <a:lumOff val="60000"/>
            </a:schemeClr>
          </a:solidFill>
          <a:ln>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lIns="144000" tIns="72000" rIns="144000" bIns="72000">
            <a:normAutofit fontScale="92500" lnSpcReduction="10000"/>
          </a:bodyPr>
          <a:lstStyle/>
          <a:p>
            <a:pPr marL="0" indent="0">
              <a:buNone/>
            </a:pPr>
            <a:endParaRPr lang="it-IT" sz="1100" dirty="0"/>
          </a:p>
          <a:p>
            <a:pPr marL="0" indent="0" algn="ctr">
              <a:buNone/>
            </a:pPr>
            <a:r>
              <a:rPr lang="it-IT" sz="3200" b="1" dirty="0">
                <a:solidFill>
                  <a:srgbClr val="C00000"/>
                </a:solidFill>
                <a:effectLst>
                  <a:outerShdw blurRad="38100" dist="38100" dir="2700000" algn="tl">
                    <a:srgbClr val="000000">
                      <a:alpha val="43137"/>
                    </a:srgbClr>
                  </a:outerShdw>
                </a:effectLst>
                <a:latin typeface="Blueberry Regular" panose="02000500000000000000" pitchFamily="50" charset="0"/>
              </a:rPr>
              <a:t>Il Fatto</a:t>
            </a:r>
          </a:p>
          <a:p>
            <a:pPr marL="0" indent="0" algn="ctr">
              <a:buNone/>
            </a:pPr>
            <a:endParaRPr lang="it-IT" sz="2400" dirty="0"/>
          </a:p>
          <a:p>
            <a:pPr marL="0" indent="0" algn="just">
              <a:buNone/>
            </a:pPr>
            <a:r>
              <a:rPr lang="it-IT" sz="2400" dirty="0"/>
              <a:t>Il fatto è la nostra vita, è la vita dei bambini e dei ragazzi che si apprestano a vivere un nuovo anno associativo, è la vita che si svolge durante questo anno. </a:t>
            </a:r>
          </a:p>
          <a:p>
            <a:pPr marL="0" indent="0" algn="just">
              <a:buNone/>
            </a:pPr>
            <a:r>
              <a:rPr lang="it-IT" sz="2400" dirty="0"/>
              <a:t>I ragazzi, al rientro dalla pausa estiva, mettono ordine agli orari, alle attività, agli impegni, ma soprattutto </a:t>
            </a:r>
            <a:r>
              <a:rPr lang="it-IT" sz="2400" b="1" dirty="0"/>
              <a:t>raccolgono le emozioni, le sensazioni e le aspettative che un nuovo anno può riservare:</a:t>
            </a:r>
            <a:r>
              <a:rPr lang="it-IT" sz="2400" dirty="0"/>
              <a:t> è </a:t>
            </a:r>
            <a:r>
              <a:rPr lang="it-IT" sz="2400" b="1" dirty="0"/>
              <a:t>tutto questo che costituisce il fatto, ma è anche il confronto con gli altri, con le loro aspettative, con i loro desideri, con le loro domande di vita</a:t>
            </a:r>
            <a:r>
              <a:rPr lang="it-IT" sz="2400" dirty="0"/>
              <a:t> a costituire il sostrato della notizia che saranno chiamati a raccontare. </a:t>
            </a:r>
          </a:p>
          <a:p>
            <a:pPr marL="0" indent="0" algn="just">
              <a:buNone/>
            </a:pPr>
            <a:r>
              <a:rPr lang="it-IT" sz="2400" dirty="0"/>
              <a:t>Proprio dallo </a:t>
            </a:r>
            <a:r>
              <a:rPr lang="it-IT" sz="2400" b="1" dirty="0"/>
              <a:t>studio e dall’indagine sui fatti, i piccoli sono invitati a scoprire e riconoscere la presenza di Dio e a raccontare così la notizia della Salvezza</a:t>
            </a:r>
            <a:r>
              <a:rPr lang="it-IT" sz="2400" dirty="0"/>
              <a:t>.</a:t>
            </a:r>
            <a:endParaRPr lang="it-IT"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429318" flipH="1">
            <a:off x="1385730" y="4425867"/>
            <a:ext cx="3294130" cy="1890903"/>
          </a:xfrm>
          <a:prstGeom prst="rect">
            <a:avLst/>
          </a:prstGeom>
        </p:spPr>
      </p:pic>
    </p:spTree>
    <p:extLst>
      <p:ext uri="{BB962C8B-B14F-4D97-AF65-F5344CB8AC3E}">
        <p14:creationId xmlns:p14="http://schemas.microsoft.com/office/powerpoint/2010/main" val="15218150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275694-3064-4D75-8A87-4BB33AC2A9AE}"/>
              </a:ext>
            </a:extLst>
          </p:cNvPr>
          <p:cNvSpPr>
            <a:spLocks noGrp="1"/>
          </p:cNvSpPr>
          <p:nvPr>
            <p:ph type="title"/>
          </p:nvPr>
        </p:nvSpPr>
        <p:spPr>
          <a:xfrm>
            <a:off x="2232659" y="1228276"/>
            <a:ext cx="7726679" cy="1066800"/>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algn="ctr"/>
            <a:r>
              <a:rPr lang="it-IT" dirty="0">
                <a:solidFill>
                  <a:srgbClr val="FFFF00"/>
                </a:solidFill>
                <a:effectLst>
                  <a:outerShdw blurRad="38100" dist="38100" dir="2700000" algn="tl">
                    <a:srgbClr val="000000">
                      <a:alpha val="43137"/>
                    </a:srgbClr>
                  </a:outerShdw>
                </a:effectLst>
                <a:latin typeface="Blueberry Regular" panose="02000500000000000000" pitchFamily="50" charset="0"/>
              </a:rPr>
              <a:t>PREMESSA METODOLOGICA</a:t>
            </a:r>
          </a:p>
        </p:txBody>
      </p:sp>
      <p:sp>
        <p:nvSpPr>
          <p:cNvPr id="3" name="Rettangolo 2"/>
          <p:cNvSpPr/>
          <p:nvPr/>
        </p:nvSpPr>
        <p:spPr>
          <a:xfrm>
            <a:off x="563879" y="3429000"/>
            <a:ext cx="11064240" cy="1569660"/>
          </a:xfrm>
          <a:prstGeom prst="rect">
            <a:avLst/>
          </a:prstGeom>
        </p:spPr>
        <p:txBody>
          <a:bodyPr wrap="square">
            <a:spAutoFit/>
          </a:bodyPr>
          <a:lstStyle/>
          <a:p>
            <a:pPr lvl="0" algn="ctr"/>
            <a:r>
              <a:rPr lang="it-IT" sz="4800" dirty="0">
                <a:latin typeface="Berlin Sans FB Demi" pitchFamily="34" charset="0"/>
                <a:cs typeface="MoolBoran" panose="020B0100010101010101" pitchFamily="34" charset="0"/>
              </a:rPr>
              <a:t>Come (e… </a:t>
            </a:r>
            <a:r>
              <a:rPr lang="it-IT" sz="4800" i="1" dirty="0">
                <a:latin typeface="Berlin Sans FB Demi" pitchFamily="34" charset="0"/>
                <a:cs typeface="MoolBoran" panose="020B0100010101010101" pitchFamily="34" charset="0"/>
              </a:rPr>
              <a:t>dove</a:t>
            </a:r>
            <a:r>
              <a:rPr lang="it-IT" sz="4800" dirty="0">
                <a:latin typeface="Berlin Sans FB Demi" pitchFamily="34" charset="0"/>
                <a:cs typeface="MoolBoran" panose="020B0100010101010101" pitchFamily="34" charset="0"/>
              </a:rPr>
              <a:t>) nasce la proposta di cammino dell’</a:t>
            </a:r>
            <a:r>
              <a:rPr lang="it-IT" sz="4800" dirty="0" err="1">
                <a:latin typeface="Berlin Sans FB Demi" pitchFamily="34" charset="0"/>
                <a:cs typeface="MoolBoran" panose="020B0100010101010101" pitchFamily="34" charset="0"/>
              </a:rPr>
              <a:t>Acr</a:t>
            </a:r>
            <a:r>
              <a:rPr lang="it-IT" sz="4800" dirty="0">
                <a:latin typeface="Berlin Sans FB Demi" pitchFamily="34" charset="0"/>
                <a:cs typeface="MoolBoran" panose="020B0100010101010101" pitchFamily="34" charset="0"/>
              </a:rPr>
              <a:t>?</a:t>
            </a:r>
          </a:p>
        </p:txBody>
      </p:sp>
    </p:spTree>
    <p:extLst>
      <p:ext uri="{BB962C8B-B14F-4D97-AF65-F5344CB8AC3E}">
        <p14:creationId xmlns:p14="http://schemas.microsoft.com/office/powerpoint/2010/main" val="32875837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DEF84086-FE99-478F-916B-781F931BE718}"/>
              </a:ext>
            </a:extLst>
          </p:cNvPr>
          <p:cNvSpPr txBox="1">
            <a:spLocks/>
          </p:cNvSpPr>
          <p:nvPr/>
        </p:nvSpPr>
        <p:spPr>
          <a:xfrm>
            <a:off x="9835332" y="2813295"/>
            <a:ext cx="2148281" cy="792556"/>
          </a:xfrm>
          <a:prstGeom prst="rect">
            <a:avLst/>
          </a:prstGeom>
          <a:solidFill>
            <a:schemeClr val="accent4">
              <a:lumMod val="40000"/>
              <a:lumOff val="60000"/>
            </a:schemeClr>
          </a:solidFill>
          <a:ln w="12700" cap="flat" cmpd="sng" algn="ctr">
            <a:solidFill>
              <a:schemeClr val="accent4">
                <a:lumMod val="50000"/>
              </a:schemeClr>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800" b="1" dirty="0">
                <a:solidFill>
                  <a:srgbClr val="C00000"/>
                </a:solidFill>
                <a:effectLst>
                  <a:outerShdw blurRad="38100" dist="38100" dir="2700000" algn="tl">
                    <a:srgbClr val="000000">
                      <a:alpha val="43137"/>
                    </a:srgbClr>
                  </a:outerShdw>
                </a:effectLst>
                <a:latin typeface="Blueberry Regular" panose="02000500000000000000" pitchFamily="50" charset="0"/>
              </a:rPr>
              <a:t>1^ FASE</a:t>
            </a:r>
          </a:p>
        </p:txBody>
      </p:sp>
      <p:sp>
        <p:nvSpPr>
          <p:cNvPr id="6" name="Rettangolo 5"/>
          <p:cNvSpPr/>
          <p:nvPr/>
        </p:nvSpPr>
        <p:spPr>
          <a:xfrm>
            <a:off x="502275" y="309093"/>
            <a:ext cx="8976575" cy="6194738"/>
          </a:xfrm>
          <a:prstGeom prst="rect">
            <a:avLst/>
          </a:prstGeom>
          <a:solidFill>
            <a:schemeClr val="accent4">
              <a:lumMod val="40000"/>
              <a:lumOff val="60000"/>
            </a:schemeClr>
          </a:solidFill>
          <a:ln>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vert="horz" lIns="91440" tIns="180000" rIns="216000" bIns="45720" rtlCol="0">
            <a:normAutofit lnSpcReduction="10000"/>
          </a:bodyPr>
          <a:lstStyle/>
          <a:p>
            <a:pPr marL="342900" indent="-342900" algn="just">
              <a:lnSpc>
                <a:spcPct val="90000"/>
              </a:lnSpc>
              <a:spcBef>
                <a:spcPts val="1000"/>
              </a:spcBef>
              <a:spcAft>
                <a:spcPts val="600"/>
              </a:spcAft>
              <a:buFont typeface="Arial" panose="020B0604020202020204" pitchFamily="34" charset="0"/>
              <a:buChar char="•"/>
            </a:pPr>
            <a:r>
              <a:rPr lang="it-IT" sz="2400" b="1" dirty="0">
                <a:solidFill>
                  <a:srgbClr val="C00000"/>
                </a:solidFill>
                <a:effectLst>
                  <a:outerShdw blurRad="38100" dist="38100" dir="2700000" algn="tl">
                    <a:srgbClr val="000000">
                      <a:alpha val="43137"/>
                    </a:srgbClr>
                  </a:outerShdw>
                </a:effectLst>
              </a:rPr>
              <a:t>CARITÀ</a:t>
            </a:r>
            <a:r>
              <a:rPr lang="it-IT" sz="2200" b="1" dirty="0">
                <a:effectLst>
                  <a:outerShdw blurRad="38100" dist="38100" dir="2700000" algn="tl">
                    <a:srgbClr val="000000">
                      <a:alpha val="43137"/>
                    </a:srgbClr>
                  </a:outerShdw>
                </a:effectLst>
              </a:rPr>
              <a:t>:</a:t>
            </a:r>
            <a:r>
              <a:rPr lang="it-IT" sz="2200" dirty="0"/>
              <a:t> Il </a:t>
            </a:r>
            <a:r>
              <a:rPr lang="it-IT" sz="2200" b="1" dirty="0">
                <a:solidFill>
                  <a:srgbClr val="C00000"/>
                </a:solidFill>
                <a:effectLst>
                  <a:outerShdw blurRad="38100" dist="38100" dir="2700000" algn="tl">
                    <a:srgbClr val="000000">
                      <a:alpha val="43137"/>
                    </a:srgbClr>
                  </a:outerShdw>
                </a:effectLst>
              </a:rPr>
              <a:t>Mese del ciao</a:t>
            </a:r>
            <a:r>
              <a:rPr lang="it-IT" sz="2200" b="1" dirty="0"/>
              <a:t> </a:t>
            </a:r>
            <a:r>
              <a:rPr lang="it-IT" sz="2200" dirty="0"/>
              <a:t>è il tempo in cui si costituisce o si torna in </a:t>
            </a:r>
            <a:r>
              <a:rPr lang="it-IT" sz="2200" b="1" dirty="0"/>
              <a:t>redazione</a:t>
            </a:r>
            <a:r>
              <a:rPr lang="it-IT" sz="2200" dirty="0"/>
              <a:t>. Dopo aver trascorso un anno per le vie della città, si entra in un luogo che ha la particolarità di essere allo stesso tempo riparato e aperto sul mondo. Per i ragazzi </a:t>
            </a:r>
            <a:r>
              <a:rPr lang="it-IT" sz="2200" b="1" dirty="0"/>
              <a:t>è l’occasione di esprimersi, di dire perché riprendere il cammino con i compagni: quale desiderio li fa incontrare?</a:t>
            </a:r>
            <a:r>
              <a:rPr lang="it-IT" sz="2200" dirty="0"/>
              <a:t> In fondo, la redazione è il luogo in cui si incontrano tutti coloro che hanno un desiderio in comune:</a:t>
            </a:r>
            <a:r>
              <a:rPr lang="it-IT" sz="2200" b="1" dirty="0"/>
              <a:t> servire le persone ricercando e raccontando la verità.</a:t>
            </a:r>
          </a:p>
          <a:p>
            <a:pPr marL="342900" indent="-342900" algn="just">
              <a:lnSpc>
                <a:spcPct val="90000"/>
              </a:lnSpc>
              <a:spcBef>
                <a:spcPts val="1000"/>
              </a:spcBef>
              <a:spcAft>
                <a:spcPts val="600"/>
              </a:spcAft>
              <a:buFont typeface="Arial" panose="020B0604020202020204" pitchFamily="34" charset="0"/>
              <a:buChar char="•"/>
            </a:pPr>
            <a:r>
              <a:rPr lang="it-IT" sz="2200" b="1" dirty="0">
                <a:solidFill>
                  <a:srgbClr val="C00000"/>
                </a:solidFill>
                <a:effectLst>
                  <a:outerShdw blurRad="38100" dist="38100" dir="2700000" algn="tl">
                    <a:srgbClr val="000000">
                      <a:alpha val="43137"/>
                    </a:srgbClr>
                  </a:outerShdw>
                </a:effectLst>
              </a:rPr>
              <a:t>CATECHESI (PRIMO TEMPO)</a:t>
            </a:r>
            <a:r>
              <a:rPr lang="it-IT" sz="2200" b="1" dirty="0">
                <a:effectLst>
                  <a:outerShdw blurRad="38100" dist="38100" dir="2700000" algn="tl">
                    <a:srgbClr val="000000">
                      <a:alpha val="43137"/>
                    </a:srgbClr>
                  </a:outerShdw>
                </a:effectLst>
              </a:rPr>
              <a:t>:</a:t>
            </a:r>
            <a:r>
              <a:rPr lang="it-IT" sz="2200" b="1" dirty="0"/>
              <a:t> </a:t>
            </a:r>
            <a:r>
              <a:rPr lang="it-IT" sz="2200" dirty="0"/>
              <a:t>Nel Primo tempo di catechesi i ragazzi scoprono che </a:t>
            </a:r>
            <a:r>
              <a:rPr lang="it-IT" sz="2200" b="1" dirty="0"/>
              <a:t>c’è una buona notizia da raccontare: l’amore del Padre per i suoi figli</a:t>
            </a:r>
            <a:r>
              <a:rPr lang="it-IT" sz="2200" dirty="0"/>
              <a:t>. All’orecchio di tutti coloro che rinascono a vita nuova nel sacramento del battesimo “giunge la voce” che dice: “Tu sei figlio amato”! Questo “scoop” risponde al </a:t>
            </a:r>
            <a:r>
              <a:rPr lang="it-IT" sz="2200" b="1" dirty="0"/>
              <a:t>desiderio di essere riconosciuto e amato</a:t>
            </a:r>
            <a:r>
              <a:rPr lang="it-IT" sz="2200" dirty="0"/>
              <a:t> insito in ciascun bambino. Anche i due discepoli nel Vangelo di Matteo vogliono “farsi presente” al Signore, per non essere dimenticati ma valorizzati. </a:t>
            </a:r>
            <a:r>
              <a:rPr lang="it-IT" sz="2200" b="1" dirty="0"/>
              <a:t>Riconoscersi figli significa capire di essere preziosi agli occhi del Padre e questa rivelazione non può lasciare indifferenti: invita a muoversi, a vivere una vita da figli di Dio, a “farsi presente”, cioè “dono”.</a:t>
            </a:r>
          </a:p>
          <a:p>
            <a:pPr marL="342900" indent="-342900" algn="just">
              <a:lnSpc>
                <a:spcPct val="90000"/>
              </a:lnSpc>
              <a:spcBef>
                <a:spcPts val="1000"/>
              </a:spcBef>
              <a:spcAft>
                <a:spcPts val="600"/>
              </a:spcAft>
              <a:buFont typeface="Arial" panose="020B0604020202020204" pitchFamily="34" charset="0"/>
              <a:buChar char="•"/>
            </a:pPr>
            <a:r>
              <a:rPr lang="it-IT" sz="2200" b="1" dirty="0">
                <a:solidFill>
                  <a:srgbClr val="C00000"/>
                </a:solidFill>
                <a:effectLst>
                  <a:outerShdw blurRad="38100" dist="38100" dir="2700000" algn="tl">
                    <a:srgbClr val="000000">
                      <a:alpha val="43137"/>
                    </a:srgbClr>
                  </a:outerShdw>
                </a:effectLst>
              </a:rPr>
              <a:t>LITURGIA:</a:t>
            </a:r>
            <a:r>
              <a:rPr lang="it-IT" sz="2200" dirty="0"/>
              <a:t> Liturgia della Parola: Dio parla con noi (Ascoltare)</a:t>
            </a:r>
          </a:p>
        </p:txBody>
      </p:sp>
    </p:spTree>
    <p:extLst>
      <p:ext uri="{BB962C8B-B14F-4D97-AF65-F5344CB8AC3E}">
        <p14:creationId xmlns:p14="http://schemas.microsoft.com/office/powerpoint/2010/main" val="5247741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print">
            <a:extLst>
              <a:ext uri="{BEBA8EAE-BF5A-486C-A8C5-ECC9F3942E4B}">
                <a14:imgProps xmlns:a14="http://schemas.microsoft.com/office/drawing/2010/main">
                  <a14:imgLayer r:embed="rId3">
                    <a14:imgEffect>
                      <a14:backgroundRemoval t="9980" b="97818" l="1296" r="94482">
                        <a14:foregroundMark x1="4933" y1="16768" x2="13002" y2="28687"/>
                        <a14:foregroundMark x1="13002" y1="28687" x2="7316" y2="54788"/>
                        <a14:foregroundMark x1="5226" y1="17657" x2="1296" y2="30990"/>
                        <a14:foregroundMark x1="1296" y1="30990" x2="2508" y2="65616"/>
                        <a14:foregroundMark x1="40635" y1="35798" x2="40928" y2="32848"/>
                        <a14:foregroundMark x1="52132" y1="36970" x2="51212" y2="37818"/>
                        <a14:foregroundMark x1="51798" y1="35475" x2="53010" y2="41939"/>
                        <a14:foregroundMark x1="41221" y1="43111" x2="46070" y2="43677"/>
                        <a14:foregroundMark x1="42433" y1="48081" x2="50293" y2="45455"/>
                        <a14:foregroundMark x1="42726" y1="72646" x2="46990" y2="76444"/>
                        <a14:foregroundMark x1="44565" y1="72929" x2="44231" y2="71475"/>
                        <a14:foregroundMark x1="45151" y1="72646" x2="41221" y2="70020"/>
                        <a14:foregroundMark x1="53010" y1="79394" x2="70276" y2="70909"/>
                        <a14:foregroundMark x1="69064" y1="73212" x2="56229" y2="79475"/>
                        <a14:foregroundMark x1="56229" y1="79475" x2="69356" y2="73535"/>
                        <a14:foregroundMark x1="69356" y1="73535" x2="58110" y2="85697"/>
                        <a14:foregroundMark x1="58110" y1="85697" x2="72575" y2="81697"/>
                        <a14:foregroundMark x1="72575" y1="81697" x2="58821" y2="77333"/>
                        <a14:foregroundMark x1="58821" y1="77333" x2="68436" y2="71758"/>
                        <a14:foregroundMark x1="67224" y1="82303" x2="71781" y2="74384"/>
                        <a14:foregroundMark x1="71154" y1="69414" x2="83863" y2="75273"/>
                        <a14:foregroundMark x1="83863" y1="75273" x2="83863" y2="75273"/>
                        <a14:foregroundMark x1="91764" y1="85535" x2="94482" y2="90788"/>
                        <a14:foregroundMark x1="94482" y1="88162" x2="92642" y2="94303"/>
                        <a14:foregroundMark x1="90217" y1="95192" x2="89925" y2="97818"/>
                        <a14:foregroundMark x1="40928" y1="86707" x2="47575" y2="86707"/>
                        <a14:foregroundMark x1="42140" y1="86990" x2="45778" y2="85818"/>
                        <a14:foregroundMark x1="41221" y1="86384" x2="47283" y2="89333"/>
                        <a14:foregroundMark x1="40635" y1="87879" x2="40008" y2="84646"/>
                      </a14:backgroundRemoval>
                    </a14:imgEffect>
                  </a14:imgLayer>
                </a14:imgProps>
              </a:ext>
              <a:ext uri="{28A0092B-C50C-407E-A947-70E740481C1C}">
                <a14:useLocalDpi xmlns:a14="http://schemas.microsoft.com/office/drawing/2010/main" val="0"/>
              </a:ext>
            </a:extLst>
          </a:blip>
          <a:srcRect/>
          <a:stretch/>
        </p:blipFill>
        <p:spPr>
          <a:xfrm>
            <a:off x="292099" y="2235200"/>
            <a:ext cx="4334951" cy="4483100"/>
          </a:xfrm>
          <a:prstGeom prst="rect">
            <a:avLst/>
          </a:prstGeom>
        </p:spPr>
      </p:pic>
      <p:sp>
        <p:nvSpPr>
          <p:cNvPr id="4" name="Titolo 1">
            <a:extLst>
              <a:ext uri="{FF2B5EF4-FFF2-40B4-BE49-F238E27FC236}">
                <a16:creationId xmlns:a16="http://schemas.microsoft.com/office/drawing/2014/main" id="{98536290-4949-4DB7-9031-5D0A05BD443B}"/>
              </a:ext>
            </a:extLst>
          </p:cNvPr>
          <p:cNvSpPr>
            <a:spLocks noGrp="1"/>
          </p:cNvSpPr>
          <p:nvPr>
            <p:ph type="title"/>
          </p:nvPr>
        </p:nvSpPr>
        <p:spPr>
          <a:xfrm>
            <a:off x="831253" y="413549"/>
            <a:ext cx="2148281" cy="792556"/>
          </a:xfrm>
          <a:solidFill>
            <a:srgbClr val="AEC9E8"/>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it-IT" sz="2800" b="1" dirty="0">
                <a:solidFill>
                  <a:srgbClr val="002060"/>
                </a:solidFill>
                <a:effectLst>
                  <a:outerShdw blurRad="38100" dist="38100" dir="2700000" algn="tl">
                    <a:srgbClr val="000000">
                      <a:alpha val="43137"/>
                    </a:srgbClr>
                  </a:outerShdw>
                </a:effectLst>
                <a:latin typeface="Blueberry Regular" panose="02000500000000000000" pitchFamily="50" charset="0"/>
              </a:rPr>
              <a:t>2^ FASE</a:t>
            </a:r>
          </a:p>
        </p:txBody>
      </p:sp>
      <p:sp>
        <p:nvSpPr>
          <p:cNvPr id="5" name="Segnaposto contenuto 2">
            <a:extLst>
              <a:ext uri="{FF2B5EF4-FFF2-40B4-BE49-F238E27FC236}">
                <a16:creationId xmlns:a16="http://schemas.microsoft.com/office/drawing/2014/main" id="{08912AD6-FD62-4F29-8B0B-67761A00E5AD}"/>
              </a:ext>
            </a:extLst>
          </p:cNvPr>
          <p:cNvSpPr>
            <a:spLocks noGrp="1"/>
          </p:cNvSpPr>
          <p:nvPr>
            <p:ph idx="1"/>
          </p:nvPr>
        </p:nvSpPr>
        <p:spPr>
          <a:xfrm>
            <a:off x="3850782" y="413548"/>
            <a:ext cx="7482625" cy="6304752"/>
          </a:xfrm>
          <a:solidFill>
            <a:srgbClr val="AEC9E8"/>
          </a:solidFill>
          <a:ln/>
        </p:spPr>
        <p:style>
          <a:lnRef idx="2">
            <a:schemeClr val="dk1">
              <a:shade val="50000"/>
            </a:schemeClr>
          </a:lnRef>
          <a:fillRef idx="1">
            <a:schemeClr val="dk1"/>
          </a:fillRef>
          <a:effectRef idx="0">
            <a:schemeClr val="dk1"/>
          </a:effectRef>
          <a:fontRef idx="minor">
            <a:schemeClr val="lt1"/>
          </a:fontRef>
        </p:style>
        <p:txBody>
          <a:bodyPr>
            <a:normAutofit fontScale="62500" lnSpcReduction="20000"/>
          </a:bodyPr>
          <a:lstStyle/>
          <a:p>
            <a:pPr marL="0" indent="0">
              <a:buNone/>
            </a:pPr>
            <a:endParaRPr lang="it-IT" sz="1100" dirty="0">
              <a:solidFill>
                <a:schemeClr val="tx1"/>
              </a:solidFill>
            </a:endParaRPr>
          </a:p>
          <a:p>
            <a:pPr marL="0" indent="0" algn="ctr">
              <a:buNone/>
            </a:pPr>
            <a:r>
              <a:rPr lang="it-IT" sz="4500" b="1" dirty="0">
                <a:solidFill>
                  <a:srgbClr val="002060"/>
                </a:solidFill>
                <a:effectLst>
                  <a:outerShdw blurRad="38100" dist="38100" dir="2700000" algn="tl">
                    <a:srgbClr val="000000">
                      <a:alpha val="43137"/>
                    </a:srgbClr>
                  </a:outerShdw>
                </a:effectLst>
                <a:latin typeface="Blueberry Regular" panose="02000500000000000000" pitchFamily="50" charset="0"/>
              </a:rPr>
              <a:t>Alla ricerca delle fonti</a:t>
            </a:r>
          </a:p>
          <a:p>
            <a:pPr marL="0" indent="0">
              <a:buNone/>
            </a:pPr>
            <a:r>
              <a:rPr lang="it-IT" sz="1900" b="1" dirty="0">
                <a:solidFill>
                  <a:srgbClr val="002060"/>
                </a:solidFill>
                <a:effectLst>
                  <a:outerShdw blurRad="38100" dist="38100" dir="2700000" algn="tl">
                    <a:srgbClr val="000000">
                      <a:alpha val="43137"/>
                    </a:srgbClr>
                  </a:outerShdw>
                </a:effectLst>
              </a:rPr>
              <a:t> </a:t>
            </a:r>
            <a:endParaRPr lang="it-IT" sz="2200" b="1" dirty="0">
              <a:solidFill>
                <a:srgbClr val="002060"/>
              </a:solidFill>
              <a:effectLst>
                <a:outerShdw blurRad="38100" dist="38100" dir="2700000" algn="tl">
                  <a:srgbClr val="000000">
                    <a:alpha val="43137"/>
                  </a:srgbClr>
                </a:outerShdw>
              </a:effectLst>
            </a:endParaRPr>
          </a:p>
          <a:p>
            <a:pPr marL="0" indent="0" algn="just">
              <a:lnSpc>
                <a:spcPct val="110000"/>
              </a:lnSpc>
              <a:spcBef>
                <a:spcPts val="600"/>
              </a:spcBef>
              <a:spcAft>
                <a:spcPts val="600"/>
              </a:spcAft>
              <a:buNone/>
            </a:pPr>
            <a:r>
              <a:rPr lang="it-IT" sz="3700" dirty="0">
                <a:solidFill>
                  <a:schemeClr val="tx1"/>
                </a:solidFill>
              </a:rPr>
              <a:t>Che  cosa  succede  quando  si  viene  a  conoscenza  di  un  evento,  di  un  fatto  o  di  un  fenomeno?  La redazione  di  un  giornale  si  muove  subito  per  indagare,  approfondire,  raccogliere  informazioni  e testimonianze,  capirne  di  più,  studiare  ciò  che  è  accaduto  per  poterlo  raccontare  nella maniera  più approfondita  e  veritiera. Le “fonti” sono persone, istituzioni o documenti in grado di fornire informazioni sui fatti. Il  problema della veridicità delle informazioni è il cuore della responsabilità del giornalista. </a:t>
            </a:r>
            <a:r>
              <a:rPr lang="it-IT" sz="3700" b="1" dirty="0">
                <a:solidFill>
                  <a:schemeClr val="tx1"/>
                </a:solidFill>
              </a:rPr>
              <a:t>In una contemporaneità in cui i numeri ci dicono che i ragazzi si informano prevalentemente tramite i social  network, </a:t>
            </a:r>
            <a:r>
              <a:rPr lang="it-IT" sz="3700" dirty="0">
                <a:solidFill>
                  <a:schemeClr val="tx1"/>
                </a:solidFill>
              </a:rPr>
              <a:t>spesso protagonisti della diffusione di false notizie,</a:t>
            </a:r>
            <a:r>
              <a:rPr lang="it-IT" sz="3700" b="1" dirty="0">
                <a:solidFill>
                  <a:schemeClr val="tx1"/>
                </a:solidFill>
              </a:rPr>
              <a:t> diventa fondamentale aiutarli ad orientarsi nel </a:t>
            </a:r>
            <a:r>
              <a:rPr lang="it-IT" sz="3700" b="1" i="1" dirty="0">
                <a:solidFill>
                  <a:schemeClr val="tx1"/>
                </a:solidFill>
              </a:rPr>
              <a:t>mare magnum</a:t>
            </a:r>
            <a:r>
              <a:rPr lang="it-IT" sz="3700" b="1" dirty="0">
                <a:solidFill>
                  <a:schemeClr val="tx1"/>
                </a:solidFill>
              </a:rPr>
              <a:t> delle fonti per riuscire a cogliere quelle che davvero possono essere portatrici di verità offrendo una visione quanto più aperta e oggettiva sul mondo.</a:t>
            </a:r>
          </a:p>
        </p:txBody>
      </p:sp>
    </p:spTree>
    <p:extLst>
      <p:ext uri="{BB962C8B-B14F-4D97-AF65-F5344CB8AC3E}">
        <p14:creationId xmlns:p14="http://schemas.microsoft.com/office/powerpoint/2010/main" val="39941423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98536290-4949-4DB7-9031-5D0A05BD443B}"/>
              </a:ext>
            </a:extLst>
          </p:cNvPr>
          <p:cNvSpPr txBox="1">
            <a:spLocks/>
          </p:cNvSpPr>
          <p:nvPr/>
        </p:nvSpPr>
        <p:spPr>
          <a:xfrm>
            <a:off x="9730554" y="3061699"/>
            <a:ext cx="2148281" cy="792556"/>
          </a:xfrm>
          <a:prstGeom prst="rect">
            <a:avLst/>
          </a:prstGeom>
          <a:solidFill>
            <a:srgbClr val="AEC9E8"/>
          </a:solidFill>
          <a:ln w="12700" cap="flat" cmpd="sng" algn="ctr">
            <a:solidFill>
              <a:schemeClr val="accent1">
                <a:lumMod val="50000"/>
              </a:schemeClr>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800" b="1" dirty="0">
                <a:solidFill>
                  <a:srgbClr val="002060"/>
                </a:solidFill>
                <a:effectLst>
                  <a:outerShdw blurRad="38100" dist="38100" dir="2700000" algn="tl">
                    <a:srgbClr val="000000">
                      <a:alpha val="43137"/>
                    </a:srgbClr>
                  </a:outerShdw>
                </a:effectLst>
                <a:latin typeface="Blueberry Regular" panose="02000500000000000000" pitchFamily="50" charset="0"/>
              </a:rPr>
              <a:t>2^ FASE</a:t>
            </a:r>
          </a:p>
        </p:txBody>
      </p:sp>
      <p:sp>
        <p:nvSpPr>
          <p:cNvPr id="7" name="Rettangolo 6"/>
          <p:cNvSpPr/>
          <p:nvPr/>
        </p:nvSpPr>
        <p:spPr>
          <a:xfrm>
            <a:off x="502275" y="304799"/>
            <a:ext cx="9009587" cy="6316717"/>
          </a:xfrm>
          <a:prstGeom prst="rect">
            <a:avLst/>
          </a:prstGeom>
          <a:solidFill>
            <a:srgbClr val="AEC9E8"/>
          </a:solidFill>
          <a:ln>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vert="horz" lIns="91440" tIns="90000" rIns="144000" bIns="90000" rtlCol="0" anchor="ctr" anchorCtr="0">
            <a:normAutofit fontScale="85000" lnSpcReduction="20000"/>
          </a:bodyPr>
          <a:lstStyle/>
          <a:p>
            <a:pPr marL="342900" indent="-342900" algn="just">
              <a:lnSpc>
                <a:spcPct val="120000"/>
              </a:lnSpc>
              <a:spcBef>
                <a:spcPts val="600"/>
              </a:spcBef>
              <a:spcAft>
                <a:spcPts val="600"/>
              </a:spcAft>
              <a:buFont typeface="Arial" panose="020B0604020202020204" pitchFamily="34" charset="0"/>
              <a:buChar char="•"/>
            </a:pPr>
            <a:r>
              <a:rPr lang="it-IT" sz="2200" b="1" dirty="0">
                <a:solidFill>
                  <a:srgbClr val="002060"/>
                </a:solidFill>
                <a:effectLst>
                  <a:outerShdw blurRad="38100" dist="38100" dir="2700000" algn="tl">
                    <a:srgbClr val="000000">
                      <a:alpha val="43137"/>
                    </a:srgbClr>
                  </a:outerShdw>
                </a:effectLst>
              </a:rPr>
              <a:t>CARITÀ</a:t>
            </a:r>
            <a:r>
              <a:rPr lang="it-IT" sz="2200" dirty="0">
                <a:solidFill>
                  <a:srgbClr val="002060"/>
                </a:solidFill>
                <a:effectLst>
                  <a:outerShdw blurRad="38100" dist="38100" dir="2700000" algn="tl">
                    <a:srgbClr val="000000">
                      <a:alpha val="43137"/>
                    </a:srgbClr>
                  </a:outerShdw>
                </a:effectLst>
              </a:rPr>
              <a:t>:</a:t>
            </a:r>
            <a:r>
              <a:rPr lang="it-IT" sz="2200" dirty="0"/>
              <a:t> Nel </a:t>
            </a:r>
            <a:r>
              <a:rPr lang="it-IT" sz="2200" b="1" dirty="0">
                <a:solidFill>
                  <a:srgbClr val="002060"/>
                </a:solidFill>
                <a:effectLst>
                  <a:outerShdw blurRad="38100" dist="38100" dir="2700000" algn="tl">
                    <a:srgbClr val="000000">
                      <a:alpha val="43137"/>
                    </a:srgbClr>
                  </a:outerShdw>
                </a:effectLst>
              </a:rPr>
              <a:t>Mese della pace</a:t>
            </a:r>
            <a:r>
              <a:rPr lang="it-IT" sz="2200" dirty="0">
                <a:solidFill>
                  <a:srgbClr val="002060"/>
                </a:solidFill>
                <a:effectLst>
                  <a:outerShdw blurRad="38100" dist="38100" dir="2700000" algn="tl">
                    <a:srgbClr val="000000">
                      <a:alpha val="43137"/>
                    </a:srgbClr>
                  </a:outerShdw>
                </a:effectLst>
              </a:rPr>
              <a:t>,</a:t>
            </a:r>
            <a:r>
              <a:rPr lang="it-IT" sz="2200" dirty="0"/>
              <a:t> bambini e ragazzi si attivano perché </a:t>
            </a:r>
            <a:r>
              <a:rPr lang="it-IT" sz="2200" b="1" dirty="0"/>
              <a:t>le povertà possano trovare spazio sul giornale e raggiungere la coscienza delle persone</a:t>
            </a:r>
            <a:r>
              <a:rPr lang="it-IT" sz="2200" dirty="0"/>
              <a:t>. Si impegnano a entrare nelle storie di chi vive una sofferenza sul territorio con lo stile dell’inviato speciale, colui che lavora “sul campo” e tocca con mano la vita vera, ma sempre con il rispetto di chi chiede permesso prima di entrare e </a:t>
            </a:r>
            <a:r>
              <a:rPr lang="it-IT" sz="2200" b="1" dirty="0"/>
              <a:t>l’impegno di chi serve, con il suo lavoro, il prossimo</a:t>
            </a:r>
            <a:r>
              <a:rPr lang="it-IT" sz="2200" dirty="0"/>
              <a:t>. La redazione tutta promuove </a:t>
            </a:r>
            <a:r>
              <a:rPr lang="it-IT" sz="2200" b="1" dirty="0"/>
              <a:t>inchieste di pace</a:t>
            </a:r>
            <a:r>
              <a:rPr lang="it-IT" sz="2200" dirty="0"/>
              <a:t> (dal </a:t>
            </a:r>
            <a:r>
              <a:rPr lang="it-IT" sz="2200" dirty="0" err="1"/>
              <a:t>lat</a:t>
            </a:r>
            <a:r>
              <a:rPr lang="it-IT" sz="2200" dirty="0"/>
              <a:t>. in-</a:t>
            </a:r>
            <a:r>
              <a:rPr lang="it-IT" sz="2200" dirty="0" err="1"/>
              <a:t>quaerere</a:t>
            </a:r>
            <a:r>
              <a:rPr lang="it-IT" sz="2200" dirty="0"/>
              <a:t> “ricercare in”) attraverso la denuncia delle situazioni di difficoltà e aiutando l’intera comunità a entrarci dentro, comprendendo i meccanismi che generano </a:t>
            </a:r>
            <a:r>
              <a:rPr lang="it-IT" sz="2200" b="1" dirty="0"/>
              <a:t>disuguaglianze e degrado</a:t>
            </a:r>
            <a:r>
              <a:rPr lang="it-IT" sz="2200" dirty="0"/>
              <a:t> e sollecitando azioni riparatrici da parte di tutti. </a:t>
            </a:r>
          </a:p>
          <a:p>
            <a:pPr marL="342900" indent="-342900" algn="just">
              <a:lnSpc>
                <a:spcPct val="120000"/>
              </a:lnSpc>
              <a:spcBef>
                <a:spcPts val="600"/>
              </a:spcBef>
              <a:spcAft>
                <a:spcPts val="600"/>
              </a:spcAft>
              <a:buFont typeface="Arial" panose="020B0604020202020204" pitchFamily="34" charset="0"/>
              <a:buChar char="•"/>
            </a:pPr>
            <a:r>
              <a:rPr lang="it-IT" sz="2200" b="1" dirty="0">
                <a:solidFill>
                  <a:srgbClr val="002060"/>
                </a:solidFill>
                <a:effectLst>
                  <a:outerShdw blurRad="38100" dist="38100" dir="2700000" algn="tl">
                    <a:srgbClr val="000000">
                      <a:alpha val="43137"/>
                    </a:srgbClr>
                  </a:outerShdw>
                </a:effectLst>
              </a:rPr>
              <a:t>CATECHESI:</a:t>
            </a:r>
            <a:r>
              <a:rPr lang="it-IT" sz="2200" dirty="0"/>
              <a:t> Il </a:t>
            </a:r>
            <a:r>
              <a:rPr lang="it-IT" sz="2200" b="1" dirty="0">
                <a:solidFill>
                  <a:srgbClr val="002060"/>
                </a:solidFill>
                <a:effectLst>
                  <a:outerShdw blurRad="38100" dist="38100" dir="2700000" algn="tl">
                    <a:srgbClr val="000000">
                      <a:alpha val="43137"/>
                    </a:srgbClr>
                  </a:outerShdw>
                </a:effectLst>
              </a:rPr>
              <a:t>Secondo tempo di catechesi</a:t>
            </a:r>
            <a:r>
              <a:rPr lang="it-IT" sz="2200" b="1" dirty="0"/>
              <a:t> </a:t>
            </a:r>
            <a:r>
              <a:rPr lang="it-IT" sz="2200" dirty="0"/>
              <a:t>è l’occasione per rimettere al centro </a:t>
            </a:r>
            <a:r>
              <a:rPr lang="it-IT" sz="2200" b="1" dirty="0"/>
              <a:t>la verità della propria vita</a:t>
            </a:r>
            <a:r>
              <a:rPr lang="it-IT" sz="2200" dirty="0"/>
              <a:t>, che non è sempre chiaramente evidente, ma spesso va cercata. Come Giacomo e Giovanni accolgono l’invito del Maestro a rileggere i desideri del loro cuore, così i ragazzi compiono una rilettura delle proprie esperienze alla luce della Parola. Scoprono che </a:t>
            </a:r>
            <a:r>
              <a:rPr lang="it-IT" sz="2200" b="1" dirty="0"/>
              <a:t>l’esame di coscienza</a:t>
            </a:r>
            <a:r>
              <a:rPr lang="it-IT" sz="2200" dirty="0"/>
              <a:t> è il tempo in cui il Signore ancora oggi “chiama a sé” i suoi discepoli e li conduce alla fonte della vita cristiana che è la misericordia di Dio, il punto di partenza di ogni opera di annuncio e carità. La vita del discepolo-missionario è un </a:t>
            </a:r>
            <a:r>
              <a:rPr lang="it-IT" sz="2200" b="1" dirty="0"/>
              <a:t>continuo andare e venire alla fonte</a:t>
            </a:r>
            <a:r>
              <a:rPr lang="it-IT" sz="2200" dirty="0"/>
              <a:t>, in una dinamica d’amore tra gratitudine e gratuità, accoglienza dell’Altro e accoglienza del prossimo.</a:t>
            </a:r>
          </a:p>
          <a:p>
            <a:pPr marL="342900" indent="-342900" algn="just">
              <a:lnSpc>
                <a:spcPct val="120000"/>
              </a:lnSpc>
              <a:spcBef>
                <a:spcPts val="600"/>
              </a:spcBef>
              <a:spcAft>
                <a:spcPts val="600"/>
              </a:spcAft>
              <a:buFont typeface="Arial" panose="020B0604020202020204" pitchFamily="34" charset="0"/>
              <a:buChar char="•"/>
            </a:pPr>
            <a:r>
              <a:rPr lang="it-IT" sz="2200" b="1" dirty="0">
                <a:solidFill>
                  <a:srgbClr val="002060"/>
                </a:solidFill>
                <a:effectLst>
                  <a:outerShdw blurRad="38100" dist="38100" dir="2700000" algn="tl">
                    <a:srgbClr val="000000">
                      <a:alpha val="43137"/>
                    </a:srgbClr>
                  </a:outerShdw>
                </a:effectLst>
              </a:rPr>
              <a:t>LITURGIA:</a:t>
            </a:r>
            <a:r>
              <a:rPr lang="it-IT" sz="2200" dirty="0"/>
              <a:t> Atto penitenziale e scambio della pace: Dio ci/mi perdona</a:t>
            </a:r>
          </a:p>
        </p:txBody>
      </p:sp>
    </p:spTree>
    <p:extLst>
      <p:ext uri="{BB962C8B-B14F-4D97-AF65-F5344CB8AC3E}">
        <p14:creationId xmlns:p14="http://schemas.microsoft.com/office/powerpoint/2010/main" val="2300790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magine 5" descr="Immagine che contiene tavolo, stanza&#10;&#10;Descrizione generata automaticamente">
            <a:extLst>
              <a:ext uri="{FF2B5EF4-FFF2-40B4-BE49-F238E27FC236}">
                <a16:creationId xmlns:a16="http://schemas.microsoft.com/office/drawing/2014/main" id="{5FFC36DC-783C-42F6-ABA5-9482B62BDF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9253" y="2971800"/>
            <a:ext cx="5288779" cy="3619501"/>
          </a:xfrm>
          <a:prstGeom prst="rect">
            <a:avLst/>
          </a:prstGeom>
        </p:spPr>
      </p:pic>
      <p:sp>
        <p:nvSpPr>
          <p:cNvPr id="5" name="Segnaposto contenuto 2">
            <a:extLst>
              <a:ext uri="{FF2B5EF4-FFF2-40B4-BE49-F238E27FC236}">
                <a16:creationId xmlns:a16="http://schemas.microsoft.com/office/drawing/2014/main" id="{C4069251-1A22-4E0F-9E9F-1B7B262E425C}"/>
              </a:ext>
            </a:extLst>
          </p:cNvPr>
          <p:cNvSpPr>
            <a:spLocks noGrp="1"/>
          </p:cNvSpPr>
          <p:nvPr>
            <p:ph idx="1"/>
          </p:nvPr>
        </p:nvSpPr>
        <p:spPr>
          <a:xfrm>
            <a:off x="4191000" y="626693"/>
            <a:ext cx="7309833" cy="5964607"/>
          </a:xfrm>
          <a:solidFill>
            <a:srgbClr val="E2F0D9"/>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lIns="108000" rIns="108000" anchor="t">
            <a:normAutofit fontScale="92500"/>
          </a:bodyPr>
          <a:lstStyle/>
          <a:p>
            <a:pPr marL="0" indent="0" algn="ctr">
              <a:buNone/>
            </a:pPr>
            <a:br>
              <a:rPr lang="it-IT" sz="1700" dirty="0"/>
            </a:br>
            <a:r>
              <a:rPr lang="it-IT" sz="3200" b="1" dirty="0">
                <a:solidFill>
                  <a:schemeClr val="accent6">
                    <a:lumMod val="50000"/>
                  </a:schemeClr>
                </a:solidFill>
                <a:effectLst>
                  <a:outerShdw blurRad="38100" dist="38100" dir="2700000" algn="tl">
                    <a:srgbClr val="000000">
                      <a:alpha val="43137"/>
                    </a:srgbClr>
                  </a:outerShdw>
                </a:effectLst>
                <a:latin typeface="Blueberry Regular" panose="02000500000000000000" pitchFamily="50" charset="0"/>
              </a:rPr>
              <a:t>Il Giornale</a:t>
            </a:r>
          </a:p>
          <a:p>
            <a:pPr marL="0" indent="0" algn="just">
              <a:buNone/>
            </a:pPr>
            <a:endParaRPr lang="it-IT" sz="1700" dirty="0"/>
          </a:p>
          <a:p>
            <a:pPr marL="0" indent="0" algn="just">
              <a:buNone/>
            </a:pPr>
            <a:r>
              <a:rPr lang="it-IT" sz="2400" dirty="0"/>
              <a:t>Solo </a:t>
            </a:r>
            <a:r>
              <a:rPr lang="it-IT" sz="2400" b="1" dirty="0"/>
              <a:t>quando i fatti sono stati appurati, le fonti raccolte e verificate, si passa al racconto vero e proprio, alla  stesura  cioè  dell’articolo.</a:t>
            </a:r>
            <a:r>
              <a:rPr lang="it-IT" sz="2400" dirty="0"/>
              <a:t> Prima però, nella sede del quotidiano, si tiene la riunione del mattino, in cui direttore, caporedattore, redattori e grafici siedono allo stesso tavolo per progettare insieme il nuovo numero. È in </a:t>
            </a:r>
            <a:r>
              <a:rPr lang="it-IT" sz="2400" b="1" dirty="0"/>
              <a:t>questa sede che vengono scelti i contenuti e l’aspetto del giornale, le coordinate sulle quali ciascuno svolgerà il proprio lavoro durante il giorno fino a sera. Per giungere al prodotto finito servono i contributi di tutti. </a:t>
            </a:r>
            <a:r>
              <a:rPr lang="it-IT" sz="2400" dirty="0"/>
              <a:t>Il direttore è colui che guarda il giornale nella sua globalità e cura la forma del quotidiano, stabilendo i menabò, ovvero gli spazi da assegnare e la collocazione nelle pagine degli articoli. Sulla traccia segnata dal direttore, lavora l’intera redazione e, </a:t>
            </a:r>
            <a:r>
              <a:rPr lang="it-IT" sz="2400" b="1" dirty="0"/>
              <a:t>quando il nuovo numero è ormai completo, viene inviato alle rotative per la stampa</a:t>
            </a:r>
            <a:r>
              <a:rPr lang="it-IT" sz="2400" dirty="0"/>
              <a:t>.</a:t>
            </a:r>
          </a:p>
        </p:txBody>
      </p:sp>
      <p:sp>
        <p:nvSpPr>
          <p:cNvPr id="7" name="Titolo 1">
            <a:extLst>
              <a:ext uri="{FF2B5EF4-FFF2-40B4-BE49-F238E27FC236}">
                <a16:creationId xmlns:a16="http://schemas.microsoft.com/office/drawing/2014/main" id="{98536290-4949-4DB7-9031-5D0A05BD443B}"/>
              </a:ext>
            </a:extLst>
          </p:cNvPr>
          <p:cNvSpPr txBox="1">
            <a:spLocks/>
          </p:cNvSpPr>
          <p:nvPr/>
        </p:nvSpPr>
        <p:spPr>
          <a:xfrm>
            <a:off x="1063072" y="626693"/>
            <a:ext cx="2148281" cy="792556"/>
          </a:xfrm>
          <a:prstGeom prst="rect">
            <a:avLst/>
          </a:prstGeom>
          <a:solidFill>
            <a:srgbClr val="E2F0D9"/>
          </a:solidFill>
          <a:ln w="12700" cap="flat" cmpd="sng" algn="ctr">
            <a:solidFill>
              <a:schemeClr val="accent6">
                <a:lumMod val="75000"/>
              </a:schemeClr>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800" b="1" dirty="0">
                <a:solidFill>
                  <a:schemeClr val="accent6">
                    <a:lumMod val="50000"/>
                  </a:schemeClr>
                </a:solidFill>
                <a:effectLst>
                  <a:outerShdw blurRad="38100" dist="38100" dir="2700000" algn="tl">
                    <a:srgbClr val="000000">
                      <a:alpha val="43137"/>
                    </a:srgbClr>
                  </a:outerShdw>
                </a:effectLst>
                <a:latin typeface="Blueberry Regular" panose="02000500000000000000" pitchFamily="50" charset="0"/>
              </a:rPr>
              <a:t>3^ FASE</a:t>
            </a:r>
          </a:p>
        </p:txBody>
      </p:sp>
    </p:spTree>
    <p:extLst>
      <p:ext uri="{BB962C8B-B14F-4D97-AF65-F5344CB8AC3E}">
        <p14:creationId xmlns:p14="http://schemas.microsoft.com/office/powerpoint/2010/main" val="4578767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98536290-4949-4DB7-9031-5D0A05BD443B}"/>
              </a:ext>
            </a:extLst>
          </p:cNvPr>
          <p:cNvSpPr txBox="1">
            <a:spLocks/>
          </p:cNvSpPr>
          <p:nvPr/>
        </p:nvSpPr>
        <p:spPr>
          <a:xfrm>
            <a:off x="9730554" y="3061699"/>
            <a:ext cx="2148281" cy="792556"/>
          </a:xfrm>
          <a:prstGeom prst="rect">
            <a:avLst/>
          </a:prstGeom>
          <a:solidFill>
            <a:srgbClr val="E2F0D9"/>
          </a:solidFill>
          <a:ln w="12700" cap="flat" cmpd="sng" algn="ctr">
            <a:solidFill>
              <a:schemeClr val="accent6">
                <a:lumMod val="75000"/>
              </a:schemeClr>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800" b="1" dirty="0">
                <a:solidFill>
                  <a:schemeClr val="accent6">
                    <a:lumMod val="50000"/>
                  </a:schemeClr>
                </a:solidFill>
                <a:effectLst>
                  <a:outerShdw blurRad="38100" dist="38100" dir="2700000" algn="tl">
                    <a:srgbClr val="000000">
                      <a:alpha val="43137"/>
                    </a:srgbClr>
                  </a:outerShdw>
                </a:effectLst>
                <a:latin typeface="Blueberry Regular" panose="02000500000000000000" pitchFamily="50" charset="0"/>
              </a:rPr>
              <a:t>3^ FASE</a:t>
            </a:r>
          </a:p>
        </p:txBody>
      </p:sp>
      <p:sp>
        <p:nvSpPr>
          <p:cNvPr id="7" name="Rettangolo 6"/>
          <p:cNvSpPr/>
          <p:nvPr/>
        </p:nvSpPr>
        <p:spPr>
          <a:xfrm>
            <a:off x="489396" y="138447"/>
            <a:ext cx="9066084" cy="6581106"/>
          </a:xfrm>
          <a:prstGeom prst="rect">
            <a:avLst/>
          </a:prstGeom>
          <a:solidFill>
            <a:srgbClr val="E2F0D9"/>
          </a:solidFill>
          <a:ln>
            <a:solidFill>
              <a:schemeClr val="accent6">
                <a:lumMod val="75000"/>
              </a:schemeClr>
            </a:solidFill>
          </a:ln>
        </p:spPr>
        <p:style>
          <a:lnRef idx="1">
            <a:schemeClr val="accent4"/>
          </a:lnRef>
          <a:fillRef idx="2">
            <a:schemeClr val="accent4"/>
          </a:fillRef>
          <a:effectRef idx="1">
            <a:schemeClr val="accent4"/>
          </a:effectRef>
          <a:fontRef idx="minor">
            <a:schemeClr val="dk1"/>
          </a:fontRef>
        </p:style>
        <p:txBody>
          <a:bodyPr vert="horz" lIns="91440" tIns="90000" rIns="91440" bIns="90000" rtlCol="0">
            <a:normAutofit fontScale="92500"/>
          </a:bodyPr>
          <a:lstStyle/>
          <a:p>
            <a:pPr marL="342900" indent="-342900" algn="just">
              <a:lnSpc>
                <a:spcPct val="90000"/>
              </a:lnSpc>
              <a:spcBef>
                <a:spcPts val="1000"/>
              </a:spcBef>
              <a:spcAft>
                <a:spcPts val="600"/>
              </a:spcAft>
              <a:buFont typeface="Arial" panose="020B0604020202020204" pitchFamily="34" charset="0"/>
              <a:buChar char="•"/>
            </a:pPr>
            <a:r>
              <a:rPr lang="it-IT" sz="2200" b="1" dirty="0">
                <a:solidFill>
                  <a:schemeClr val="accent6">
                    <a:lumMod val="50000"/>
                  </a:schemeClr>
                </a:solidFill>
                <a:effectLst>
                  <a:outerShdw blurRad="38100" dist="38100" dir="2700000" algn="tl">
                    <a:srgbClr val="000000">
                      <a:alpha val="43137"/>
                    </a:srgbClr>
                  </a:outerShdw>
                </a:effectLst>
              </a:rPr>
              <a:t>CATECHESI</a:t>
            </a:r>
            <a:r>
              <a:rPr lang="it-IT" sz="2200" dirty="0"/>
              <a:t>: Il </a:t>
            </a:r>
            <a:r>
              <a:rPr lang="it-IT" sz="2200" b="1" dirty="0">
                <a:solidFill>
                  <a:schemeClr val="accent6">
                    <a:lumMod val="50000"/>
                  </a:schemeClr>
                </a:solidFill>
                <a:effectLst>
                  <a:outerShdw blurRad="38100" dist="38100" dir="2700000" algn="tl">
                    <a:srgbClr val="000000">
                      <a:alpha val="43137"/>
                    </a:srgbClr>
                  </a:outerShdw>
                </a:effectLst>
              </a:rPr>
              <a:t>Terzo tempo di catechesi</a:t>
            </a:r>
            <a:r>
              <a:rPr lang="it-IT" sz="2200" b="1" dirty="0"/>
              <a:t> </a:t>
            </a:r>
            <a:r>
              <a:rPr lang="it-IT" sz="2200" dirty="0"/>
              <a:t>offre l’opportunità ai bambini e ai ragazzi di </a:t>
            </a:r>
            <a:r>
              <a:rPr lang="it-IT" sz="2200" b="1" dirty="0"/>
              <a:t>lasciarsi guidare dallo Spirito Santo che apre le porte dei cenacoli chiusi e chiama ad essere Chiesa nel mondo.</a:t>
            </a:r>
            <a:r>
              <a:rPr lang="it-IT" sz="2200" dirty="0"/>
              <a:t> I discepoli sono invitati da Gesù a convertire il cuore alla logica dell’amore, che vede i primi farsi servi degli ultimi, ma è solo con la docilità allo Spirito Santo che la loro conversione prende forma e sostanza. Durante il Tempo di Pasqua i ragazzi ascoltano le testimonianze contenute negli Atti e scoprono che </a:t>
            </a:r>
            <a:r>
              <a:rPr lang="it-IT" sz="2200" b="1" dirty="0"/>
              <a:t>la Chiesa, oggi come allora, è guidata dall’azione dello Spirito Santo che chiama tutti a essere discepoli di Gesù.</a:t>
            </a:r>
            <a:r>
              <a:rPr lang="it-IT" sz="2200" dirty="0"/>
              <a:t> Comprendono che la vita può essere trasformata e rinnovata, ma è necessaria la disponibilità del cuore, aperto alla grazia di Dio. </a:t>
            </a:r>
            <a:r>
              <a:rPr lang="it-IT" sz="2200" b="1" dirty="0"/>
              <a:t>Come discepoli-missionari, ascoltano la chiamata ad essere servi non “per qualcosa”, bensì per Qualcuno, grazie all’amore di un Dio crocifisso e risorto.</a:t>
            </a:r>
            <a:r>
              <a:rPr lang="it-IT" sz="2200" dirty="0"/>
              <a:t> È l’amore donato che rende tutti capaci da amare: ciascuno può essere servo per amore, perché per primo amato da Dio. </a:t>
            </a:r>
          </a:p>
          <a:p>
            <a:pPr marL="342900" indent="-342900" algn="just">
              <a:lnSpc>
                <a:spcPct val="90000"/>
              </a:lnSpc>
              <a:spcBef>
                <a:spcPts val="1000"/>
              </a:spcBef>
              <a:spcAft>
                <a:spcPts val="600"/>
              </a:spcAft>
              <a:buFont typeface="Arial" panose="020B0604020202020204" pitchFamily="34" charset="0"/>
              <a:buChar char="•"/>
            </a:pPr>
            <a:r>
              <a:rPr lang="it-IT" sz="2200" b="1" dirty="0">
                <a:solidFill>
                  <a:schemeClr val="accent6">
                    <a:lumMod val="50000"/>
                  </a:schemeClr>
                </a:solidFill>
                <a:effectLst>
                  <a:outerShdw blurRad="38100" dist="38100" dir="2700000" algn="tl">
                    <a:srgbClr val="000000">
                      <a:alpha val="43137"/>
                    </a:srgbClr>
                  </a:outerShdw>
                </a:effectLst>
              </a:rPr>
              <a:t>CARITÀ</a:t>
            </a:r>
            <a:r>
              <a:rPr lang="it-IT" sz="2200" dirty="0"/>
              <a:t>: Il</a:t>
            </a:r>
            <a:r>
              <a:rPr lang="it-IT" sz="2200" dirty="0">
                <a:solidFill>
                  <a:schemeClr val="accent6">
                    <a:lumMod val="50000"/>
                  </a:schemeClr>
                </a:solidFill>
                <a:effectLst>
                  <a:outerShdw blurRad="38100" dist="38100" dir="2700000" algn="tl">
                    <a:srgbClr val="000000">
                      <a:alpha val="43137"/>
                    </a:srgbClr>
                  </a:outerShdw>
                </a:effectLst>
              </a:rPr>
              <a:t> </a:t>
            </a:r>
            <a:r>
              <a:rPr lang="it-IT" sz="2200" b="1" dirty="0">
                <a:solidFill>
                  <a:schemeClr val="accent6">
                    <a:lumMod val="50000"/>
                  </a:schemeClr>
                </a:solidFill>
                <a:effectLst>
                  <a:outerShdw blurRad="38100" dist="38100" dir="2700000" algn="tl">
                    <a:srgbClr val="000000">
                      <a:alpha val="43137"/>
                    </a:srgbClr>
                  </a:outerShdw>
                </a:effectLst>
              </a:rPr>
              <a:t>Mese degli incontri</a:t>
            </a:r>
            <a:r>
              <a:rPr lang="it-IT" sz="2200" b="1" dirty="0"/>
              <a:t> </a:t>
            </a:r>
            <a:r>
              <a:rPr lang="it-IT" sz="2200" dirty="0"/>
              <a:t>è l’occasione per </a:t>
            </a:r>
            <a:r>
              <a:rPr lang="it-IT" sz="2200" b="1" dirty="0"/>
              <a:t>mettere insieme i servizi di tutti i redattori del giornale</a:t>
            </a:r>
            <a:r>
              <a:rPr lang="it-IT" sz="2200" dirty="0"/>
              <a:t>. Il nuovo numero, infatti, non può uscire se c’è un solo articolo. Allo stesso modo, la notizia più importante non è pubblicata mai da sola, ma nel giornale è accompagnata da foto, approfondimenti, interviste… così come da altre notizie e rubriche. Il nuovo numero è il prodotto che risulta dal lavoro di tanti giornalisti che ogni giorno si rendono disponibili a collaborare per rispondere alla sete di verità dei lettori.</a:t>
            </a:r>
          </a:p>
          <a:p>
            <a:pPr marL="342900" indent="-342900" algn="just">
              <a:lnSpc>
                <a:spcPct val="90000"/>
              </a:lnSpc>
              <a:spcBef>
                <a:spcPts val="1000"/>
              </a:spcBef>
              <a:spcAft>
                <a:spcPts val="600"/>
              </a:spcAft>
              <a:buFont typeface="Arial" panose="020B0604020202020204" pitchFamily="34" charset="0"/>
              <a:buChar char="•"/>
            </a:pPr>
            <a:r>
              <a:rPr lang="it-IT" sz="2200" b="1" dirty="0">
                <a:solidFill>
                  <a:schemeClr val="accent6">
                    <a:lumMod val="50000"/>
                  </a:schemeClr>
                </a:solidFill>
                <a:effectLst>
                  <a:outerShdw blurRad="38100" dist="38100" dir="2700000" algn="tl">
                    <a:srgbClr val="000000">
                      <a:alpha val="43137"/>
                    </a:srgbClr>
                  </a:outerShdw>
                </a:effectLst>
              </a:rPr>
              <a:t>LITURGIA</a:t>
            </a:r>
            <a:r>
              <a:rPr lang="it-IT" sz="2200" dirty="0">
                <a:solidFill>
                  <a:schemeClr val="accent6">
                    <a:lumMod val="50000"/>
                  </a:schemeClr>
                </a:solidFill>
                <a:effectLst>
                  <a:outerShdw blurRad="38100" dist="38100" dir="2700000" algn="tl">
                    <a:srgbClr val="000000">
                      <a:alpha val="43137"/>
                    </a:srgbClr>
                  </a:outerShdw>
                </a:effectLst>
              </a:rPr>
              <a:t>:</a:t>
            </a:r>
            <a:r>
              <a:rPr lang="it-IT" sz="2200" dirty="0"/>
              <a:t> Liturgia eucaristica: Dio si dona per noi</a:t>
            </a:r>
          </a:p>
        </p:txBody>
      </p:sp>
    </p:spTree>
    <p:extLst>
      <p:ext uri="{BB962C8B-B14F-4D97-AF65-F5344CB8AC3E}">
        <p14:creationId xmlns:p14="http://schemas.microsoft.com/office/powerpoint/2010/main" val="942460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48F3197-AC0D-4D2F-A905-72A3BD8A0EE6}"/>
              </a:ext>
            </a:extLst>
          </p:cNvPr>
          <p:cNvSpPr>
            <a:spLocks noGrp="1"/>
          </p:cNvSpPr>
          <p:nvPr>
            <p:ph type="title"/>
          </p:nvPr>
        </p:nvSpPr>
        <p:spPr>
          <a:xfrm>
            <a:off x="1262129" y="1061355"/>
            <a:ext cx="2457644" cy="818960"/>
          </a:xfrm>
          <a:solidFill>
            <a:srgbClr val="FBE5D6"/>
          </a:solidFill>
          <a:ln w="12700" cap="flat" cmpd="sng" algn="ctr">
            <a:solidFill>
              <a:schemeClr val="accent2">
                <a:lumMod val="75000"/>
              </a:schemeClr>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it-IT" sz="2800" b="1" dirty="0">
                <a:solidFill>
                  <a:srgbClr val="C00000"/>
                </a:solidFill>
                <a:effectLst>
                  <a:outerShdw blurRad="38100" dist="38100" dir="2700000" algn="tl">
                    <a:srgbClr val="000000">
                      <a:alpha val="43137"/>
                    </a:srgbClr>
                  </a:outerShdw>
                </a:effectLst>
                <a:latin typeface="Blueberry Regular" panose="02000500000000000000" pitchFamily="50" charset="0"/>
              </a:rPr>
              <a:t>4^ FASE</a:t>
            </a:r>
          </a:p>
        </p:txBody>
      </p:sp>
      <p:sp>
        <p:nvSpPr>
          <p:cNvPr id="5" name="Segnaposto contenuto 2">
            <a:extLst>
              <a:ext uri="{FF2B5EF4-FFF2-40B4-BE49-F238E27FC236}">
                <a16:creationId xmlns:a16="http://schemas.microsoft.com/office/drawing/2014/main" id="{4D5B18F6-E623-42AA-8C64-7CBD92C94BBB}"/>
              </a:ext>
            </a:extLst>
          </p:cNvPr>
          <p:cNvSpPr>
            <a:spLocks noGrp="1"/>
          </p:cNvSpPr>
          <p:nvPr>
            <p:ph idx="1"/>
          </p:nvPr>
        </p:nvSpPr>
        <p:spPr>
          <a:xfrm>
            <a:off x="4505383" y="1061354"/>
            <a:ext cx="6812560" cy="5364845"/>
          </a:xfrm>
          <a:solidFill>
            <a:srgbClr val="FBE5D6"/>
          </a:solidFill>
          <a:ln>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lIns="108000" rIns="108000">
            <a:normAutofit fontScale="70000" lnSpcReduction="20000"/>
          </a:bodyPr>
          <a:lstStyle/>
          <a:p>
            <a:pPr marL="0" indent="0">
              <a:buNone/>
            </a:pPr>
            <a:endParaRPr lang="it-IT" sz="1100" dirty="0"/>
          </a:p>
          <a:p>
            <a:pPr marL="0" indent="0" algn="ctr">
              <a:buNone/>
            </a:pPr>
            <a:r>
              <a:rPr lang="it-IT" sz="4000" b="1" dirty="0">
                <a:solidFill>
                  <a:srgbClr val="C00000"/>
                </a:solidFill>
                <a:effectLst>
                  <a:outerShdw blurRad="38100" dist="38100" dir="2700000" algn="tl">
                    <a:srgbClr val="000000">
                      <a:alpha val="43137"/>
                    </a:srgbClr>
                  </a:outerShdw>
                </a:effectLst>
                <a:latin typeface="Blueberry Regular" panose="02000500000000000000" pitchFamily="50" charset="0"/>
              </a:rPr>
              <a:t>La Pubblicazione</a:t>
            </a:r>
          </a:p>
          <a:p>
            <a:pPr marL="0" indent="0" algn="ctr">
              <a:buNone/>
            </a:pPr>
            <a:endParaRPr lang="it-IT" sz="2000" dirty="0">
              <a:latin typeface="AR ESSENCE" panose="02000000000000000000" pitchFamily="2" charset="0"/>
            </a:endParaRPr>
          </a:p>
          <a:p>
            <a:pPr marL="0" indent="0" algn="just">
              <a:lnSpc>
                <a:spcPct val="100000"/>
              </a:lnSpc>
              <a:buNone/>
            </a:pPr>
            <a:r>
              <a:rPr lang="it-IT" sz="2400" dirty="0"/>
              <a:t>A sera la redazione è pronta a chiudere i lavori ben consapevole che spesso le notizie non si esauriscono in un giornale ma continuano a raccontarsi e svilupparsi nei giorni  seguenti. Il giornale costruito con il contributo di tutti va in stampa: è pronto a raccontare e diffondere notizie vere dei fatti accaduti nella giornata. </a:t>
            </a:r>
          </a:p>
          <a:p>
            <a:pPr marL="0" indent="0" algn="just">
              <a:lnSpc>
                <a:spcPct val="100000"/>
              </a:lnSpc>
              <a:buNone/>
            </a:pPr>
            <a:r>
              <a:rPr lang="it-IT" sz="2400" b="1" dirty="0"/>
              <a:t>Fedele alla logica di Dio, la comunicazione diventa luogo per esprimere la propria responsabilità nella ricerca della verità e nella costruzione del bene.</a:t>
            </a:r>
            <a:r>
              <a:rPr lang="it-IT" sz="2400" dirty="0"/>
              <a:t> L’essere umano, immagine e somiglianza del Creatore, è capace di esprimere e condividere il vero, il buono, il bello. </a:t>
            </a:r>
          </a:p>
          <a:p>
            <a:pPr marL="0" indent="0" algn="just">
              <a:lnSpc>
                <a:spcPct val="100000"/>
              </a:lnSpc>
              <a:buNone/>
            </a:pPr>
            <a:r>
              <a:rPr lang="it-IT" sz="2400" dirty="0"/>
              <a:t>Così le notizie non si fermano nella pubblicazione, ma </a:t>
            </a:r>
            <a:r>
              <a:rPr lang="it-IT" sz="2400" b="1" dirty="0"/>
              <a:t>cominciano a vivere nel momento in cui tutti le hanno lette</a:t>
            </a:r>
            <a:r>
              <a:rPr lang="it-IT" sz="2400" dirty="0"/>
              <a:t> (e spesso interpretate a modo loro): nei luoghi del ritrovo, nelle chat, nei gruppi social </a:t>
            </a:r>
            <a:r>
              <a:rPr lang="it-IT" sz="2400" b="1" dirty="0"/>
              <a:t>è il “hai sentito che” che fa crescere quella notizia, la porta in giro, la racconta a chi non l’ha ancora conosciuta e in molti casi può dare vita al bisogno di raccontarla ancora</a:t>
            </a:r>
            <a:r>
              <a:rPr lang="it-IT" sz="2400" dirty="0"/>
              <a:t> nelle edizioni successive del giornale. </a:t>
            </a:r>
          </a:p>
          <a:p>
            <a:pPr marL="0" indent="0" algn="just">
              <a:lnSpc>
                <a:spcPct val="100000"/>
              </a:lnSpc>
              <a:buNone/>
            </a:pPr>
            <a:r>
              <a:rPr lang="it-IT" sz="2400" dirty="0"/>
              <a:t>I ragazzi si nutrono di storie che intercettano la loro curiosità, le continuano ad alimentare quando si rendono conto che i pari ne sono interessati allo stesso modo: condividere una notizia è un’occasione per stringere legami, costruire gruppi, favorire il dialogo tra le generazioni. </a:t>
            </a:r>
            <a:endParaRPr lang="it-IT" sz="2200" dirty="0"/>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0831204" flipH="1">
            <a:off x="205873" y="3438102"/>
            <a:ext cx="4977136" cy="2568397"/>
          </a:xfrm>
          <a:prstGeom prst="rect">
            <a:avLst/>
          </a:prstGeom>
        </p:spPr>
      </p:pic>
    </p:spTree>
    <p:extLst>
      <p:ext uri="{BB962C8B-B14F-4D97-AF65-F5344CB8AC3E}">
        <p14:creationId xmlns:p14="http://schemas.microsoft.com/office/powerpoint/2010/main" val="447184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98536290-4949-4DB7-9031-5D0A05BD443B}"/>
              </a:ext>
            </a:extLst>
          </p:cNvPr>
          <p:cNvSpPr txBox="1">
            <a:spLocks/>
          </p:cNvSpPr>
          <p:nvPr/>
        </p:nvSpPr>
        <p:spPr>
          <a:xfrm>
            <a:off x="9730554" y="3061699"/>
            <a:ext cx="2148281" cy="792556"/>
          </a:xfrm>
          <a:prstGeom prst="rect">
            <a:avLst/>
          </a:prstGeom>
          <a:solidFill>
            <a:srgbClr val="FBE5D6"/>
          </a:solidFill>
          <a:ln w="12700" cap="flat" cmpd="sng" algn="ctr">
            <a:solidFill>
              <a:schemeClr val="accent2">
                <a:lumMod val="75000"/>
              </a:schemeClr>
            </a:solid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800" b="1" dirty="0">
                <a:solidFill>
                  <a:srgbClr val="C00000"/>
                </a:solidFill>
                <a:effectLst>
                  <a:outerShdw blurRad="38100" dist="38100" dir="2700000" algn="tl">
                    <a:srgbClr val="000000">
                      <a:alpha val="43137"/>
                    </a:srgbClr>
                  </a:outerShdw>
                </a:effectLst>
                <a:latin typeface="Blueberry Regular" panose="02000500000000000000" pitchFamily="50" charset="0"/>
              </a:rPr>
              <a:t>4^ FASE</a:t>
            </a:r>
          </a:p>
        </p:txBody>
      </p:sp>
      <p:sp>
        <p:nvSpPr>
          <p:cNvPr id="7" name="Rettangolo 6"/>
          <p:cNvSpPr/>
          <p:nvPr/>
        </p:nvSpPr>
        <p:spPr>
          <a:xfrm>
            <a:off x="528033" y="1072165"/>
            <a:ext cx="8966487" cy="4740055"/>
          </a:xfrm>
          <a:prstGeom prst="rect">
            <a:avLst/>
          </a:prstGeom>
          <a:solidFill>
            <a:srgbClr val="FBE5D6"/>
          </a:solidFill>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vert="horz" lIns="91440" tIns="252000" rIns="252000" bIns="90000" rtlCol="0">
            <a:normAutofit lnSpcReduction="10000"/>
          </a:bodyPr>
          <a:lstStyle/>
          <a:p>
            <a:pPr marL="342900" indent="-342900" algn="just">
              <a:lnSpc>
                <a:spcPct val="110000"/>
              </a:lnSpc>
              <a:spcBef>
                <a:spcPts val="1000"/>
              </a:spcBef>
              <a:spcAft>
                <a:spcPts val="600"/>
              </a:spcAft>
              <a:buFont typeface="Arial" panose="020B0604020202020204" pitchFamily="34" charset="0"/>
              <a:buChar char="•"/>
            </a:pPr>
            <a:r>
              <a:rPr lang="it-IT" sz="2200" b="1" dirty="0">
                <a:solidFill>
                  <a:srgbClr val="C00000"/>
                </a:solidFill>
                <a:effectLst>
                  <a:outerShdw blurRad="38100" dist="38100" dir="2700000" algn="tl">
                    <a:srgbClr val="000000">
                      <a:alpha val="43137"/>
                    </a:srgbClr>
                  </a:outerShdw>
                </a:effectLst>
              </a:rPr>
              <a:t>CARITÀ:</a:t>
            </a:r>
            <a:r>
              <a:rPr lang="it-IT" sz="2200" dirty="0"/>
              <a:t> Durante il </a:t>
            </a:r>
            <a:r>
              <a:rPr lang="it-IT" sz="2200" b="1" dirty="0">
                <a:solidFill>
                  <a:srgbClr val="C00000"/>
                </a:solidFill>
                <a:effectLst>
                  <a:outerShdw blurRad="38100" dist="38100" dir="2700000" algn="tl">
                    <a:srgbClr val="000000">
                      <a:alpha val="43137"/>
                    </a:srgbClr>
                  </a:outerShdw>
                </a:effectLst>
              </a:rPr>
              <a:t>Tempo estate eccezionale</a:t>
            </a:r>
            <a:r>
              <a:rPr lang="it-IT" sz="2200" b="1" dirty="0"/>
              <a:t> </a:t>
            </a:r>
            <a:r>
              <a:rPr lang="it-IT" sz="2200" dirty="0"/>
              <a:t>i ragazzi </a:t>
            </a:r>
            <a:r>
              <a:rPr lang="it-IT" sz="2200" b="1" dirty="0"/>
              <a:t>vivono lo slancio dell’annuncio</a:t>
            </a:r>
            <a:r>
              <a:rPr lang="it-IT" sz="2200" dirty="0"/>
              <a:t>, che fonda le sue radici sulla relazione con Gesù e sull’esperienza dell’amore di Dio, venuto a farsi servitore degli uomini. Solo l’amore mette le ali ai piedi e il sorriso sul volto e rende visibile la gioia. Nel loro cammino di discepoli con il Maestro, </a:t>
            </a:r>
            <a:r>
              <a:rPr lang="it-IT" sz="2200" b="1" dirty="0"/>
              <a:t>trovano spazi nell’ordinario per stare con il Signore</a:t>
            </a:r>
            <a:r>
              <a:rPr lang="it-IT" sz="2200" dirty="0"/>
              <a:t> e </a:t>
            </a:r>
            <a:r>
              <a:rPr lang="it-IT" sz="2200" b="1" dirty="0"/>
              <a:t>restituiscono a tutti la bella esperienza dell’amicizia con Lui</a:t>
            </a:r>
            <a:r>
              <a:rPr lang="it-IT" sz="2200" dirty="0"/>
              <a:t>. La verità non può restare chiusa nella redazione del giornale, ma deve uscir fuori e raggiungere le strade. Per questo, i ragazzi si impegnano a </a:t>
            </a:r>
            <a:r>
              <a:rPr lang="it-IT" sz="2200" b="1" dirty="0"/>
              <a:t>diffondere ciò che “hanno visto e udito” alla sequela di Gesù</a:t>
            </a:r>
            <a:r>
              <a:rPr lang="it-IT" sz="2200" dirty="0"/>
              <a:t>.</a:t>
            </a:r>
          </a:p>
          <a:p>
            <a:pPr marL="342900" indent="-342900" algn="just">
              <a:lnSpc>
                <a:spcPct val="110000"/>
              </a:lnSpc>
              <a:spcBef>
                <a:spcPts val="1000"/>
              </a:spcBef>
              <a:spcAft>
                <a:spcPts val="600"/>
              </a:spcAft>
              <a:buFont typeface="Arial" panose="020B0604020202020204" pitchFamily="34" charset="0"/>
              <a:buChar char="•"/>
            </a:pPr>
            <a:r>
              <a:rPr lang="it-IT" sz="2200" b="1" dirty="0">
                <a:solidFill>
                  <a:srgbClr val="C00000"/>
                </a:solidFill>
                <a:effectLst>
                  <a:outerShdw blurRad="38100" dist="38100" dir="2700000" algn="tl">
                    <a:srgbClr val="000000">
                      <a:alpha val="43137"/>
                    </a:srgbClr>
                  </a:outerShdw>
                </a:effectLst>
              </a:rPr>
              <a:t>LITURGIA</a:t>
            </a:r>
            <a:r>
              <a:rPr lang="it-IT" sz="2200" dirty="0"/>
              <a:t>: Riti di conclusione e mandato: Dio ci/mi manda a comunicare con il mondo</a:t>
            </a:r>
          </a:p>
        </p:txBody>
      </p:sp>
    </p:spTree>
    <p:extLst>
      <p:ext uri="{BB962C8B-B14F-4D97-AF65-F5344CB8AC3E}">
        <p14:creationId xmlns:p14="http://schemas.microsoft.com/office/powerpoint/2010/main" val="1745385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42E033E-C899-4340-8BBB-B97F203921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30543" y="2238762"/>
            <a:ext cx="1785357" cy="2380476"/>
          </a:xfrm>
          <a:prstGeom prst="rect">
            <a:avLst/>
          </a:prstGeom>
        </p:spPr>
      </p:pic>
      <p:pic>
        <p:nvPicPr>
          <p:cNvPr id="9" name="Immagine 8">
            <a:extLst>
              <a:ext uri="{FF2B5EF4-FFF2-40B4-BE49-F238E27FC236}">
                <a16:creationId xmlns:a16="http://schemas.microsoft.com/office/drawing/2014/main" id="{61206EA6-B199-46EA-8138-3470F134BB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90947" y="2872840"/>
            <a:ext cx="2493950" cy="1746398"/>
          </a:xfrm>
          <a:prstGeom prst="rect">
            <a:avLst/>
          </a:prstGeom>
        </p:spPr>
      </p:pic>
      <p:pic>
        <p:nvPicPr>
          <p:cNvPr id="11" name="Immagine 10">
            <a:extLst>
              <a:ext uri="{FF2B5EF4-FFF2-40B4-BE49-F238E27FC236}">
                <a16:creationId xmlns:a16="http://schemas.microsoft.com/office/drawing/2014/main" id="{0B84B7E9-CDA8-493C-BE1D-AE8E56CC2F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21984" y="2091312"/>
            <a:ext cx="1783555" cy="1783555"/>
          </a:xfrm>
          <a:prstGeom prst="rect">
            <a:avLst/>
          </a:prstGeom>
        </p:spPr>
      </p:pic>
      <p:pic>
        <p:nvPicPr>
          <p:cNvPr id="13" name="Immagine 12">
            <a:extLst>
              <a:ext uri="{FF2B5EF4-FFF2-40B4-BE49-F238E27FC236}">
                <a16:creationId xmlns:a16="http://schemas.microsoft.com/office/drawing/2014/main" id="{8B4251A9-A5C3-43E1-8FE7-86AB498648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69628" y="2547250"/>
            <a:ext cx="1796855" cy="1796855"/>
          </a:xfrm>
          <a:prstGeom prst="rect">
            <a:avLst/>
          </a:prstGeom>
        </p:spPr>
      </p:pic>
      <p:pic>
        <p:nvPicPr>
          <p:cNvPr id="15" name="Immagine 14">
            <a:extLst>
              <a:ext uri="{FF2B5EF4-FFF2-40B4-BE49-F238E27FC236}">
                <a16:creationId xmlns:a16="http://schemas.microsoft.com/office/drawing/2014/main" id="{9BA53DA0-74E3-4A61-941B-51E5B5B84D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04358" y="2994967"/>
            <a:ext cx="1846412" cy="1846412"/>
          </a:xfrm>
          <a:prstGeom prst="rect">
            <a:avLst/>
          </a:prstGeom>
        </p:spPr>
      </p:pic>
      <p:pic>
        <p:nvPicPr>
          <p:cNvPr id="8" name="Immagine 20">
            <a:extLst>
              <a:ext uri="{FF2B5EF4-FFF2-40B4-BE49-F238E27FC236}">
                <a16:creationId xmlns:a16="http://schemas.microsoft.com/office/drawing/2014/main" id="{FF745ACC-F72E-4331-9A68-931FE33D4C2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bwMode="auto">
          <a:xfrm>
            <a:off x="10013167" y="2220699"/>
            <a:ext cx="1695824" cy="241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1">
            <a:extLst>
              <a:ext uri="{FF2B5EF4-FFF2-40B4-BE49-F238E27FC236}">
                <a16:creationId xmlns:a16="http://schemas.microsoft.com/office/drawing/2014/main" id="{FFA6E249-F1B5-4E8A-952F-A84571159C40}"/>
              </a:ext>
            </a:extLst>
          </p:cNvPr>
          <p:cNvSpPr>
            <a:spLocks noGrp="1"/>
          </p:cNvSpPr>
          <p:nvPr>
            <p:ph type="title"/>
          </p:nvPr>
        </p:nvSpPr>
        <p:spPr>
          <a:xfrm>
            <a:off x="1633788" y="284954"/>
            <a:ext cx="9538709" cy="1434114"/>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lnSpc>
                <a:spcPct val="130000"/>
              </a:lnSpc>
              <a:spcBef>
                <a:spcPts val="600"/>
              </a:spcBef>
              <a:spcAft>
                <a:spcPts val="600"/>
              </a:spcAft>
            </a:pPr>
            <a:r>
              <a:rPr lang="it-IT" sz="4800" dirty="0">
                <a:solidFill>
                  <a:srgbClr val="FFFF00"/>
                </a:solidFill>
                <a:effectLst>
                  <a:outerShdw blurRad="38100" dist="38100" dir="2700000" algn="tl">
                    <a:srgbClr val="000000">
                      <a:alpha val="43137"/>
                    </a:srgbClr>
                  </a:outerShdw>
                </a:effectLst>
                <a:latin typeface="Blueberry Regular" panose="02000500000000000000" pitchFamily="50" charset="0"/>
              </a:rPr>
              <a:t>GLI STRUMENTI DELLA PROPOSTA</a:t>
            </a:r>
          </a:p>
        </p:txBody>
      </p:sp>
      <p:sp>
        <p:nvSpPr>
          <p:cNvPr id="12" name="Rettangolo con angoli in alto, uno arrotondato e uno ritagliato 11">
            <a:extLst>
              <a:ext uri="{FF2B5EF4-FFF2-40B4-BE49-F238E27FC236}">
                <a16:creationId xmlns:a16="http://schemas.microsoft.com/office/drawing/2014/main" id="{D55B8220-2B57-4492-AB2D-8EB6F8F5525E}"/>
              </a:ext>
            </a:extLst>
          </p:cNvPr>
          <p:cNvSpPr/>
          <p:nvPr/>
        </p:nvSpPr>
        <p:spPr>
          <a:xfrm>
            <a:off x="1718627" y="5909691"/>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SHEMA’</a:t>
            </a:r>
          </a:p>
        </p:txBody>
      </p:sp>
      <p:sp>
        <p:nvSpPr>
          <p:cNvPr id="14" name="Rettangolo con angoli in alto, uno arrotondato e uno ritagliato 13">
            <a:extLst>
              <a:ext uri="{FF2B5EF4-FFF2-40B4-BE49-F238E27FC236}">
                <a16:creationId xmlns:a16="http://schemas.microsoft.com/office/drawing/2014/main" id="{935C6D49-0D42-4FE9-B331-5513CADF859E}"/>
              </a:ext>
            </a:extLst>
          </p:cNvPr>
          <p:cNvSpPr/>
          <p:nvPr/>
        </p:nvSpPr>
        <p:spPr>
          <a:xfrm>
            <a:off x="4400545" y="5909692"/>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SUSSIDI PERSONALI</a:t>
            </a:r>
          </a:p>
        </p:txBody>
      </p:sp>
      <p:sp>
        <p:nvSpPr>
          <p:cNvPr id="16" name="Rettangolo con angoli in alto, uno arrotondato e uno ritagliato 15">
            <a:extLst>
              <a:ext uri="{FF2B5EF4-FFF2-40B4-BE49-F238E27FC236}">
                <a16:creationId xmlns:a16="http://schemas.microsoft.com/office/drawing/2014/main" id="{E34EA78D-49CE-4939-9D27-282398C589C5}"/>
              </a:ext>
            </a:extLst>
          </p:cNvPr>
          <p:cNvSpPr/>
          <p:nvPr/>
        </p:nvSpPr>
        <p:spPr>
          <a:xfrm>
            <a:off x="7223545" y="5909692"/>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CAMPO SCUOLA</a:t>
            </a:r>
          </a:p>
        </p:txBody>
      </p:sp>
      <p:sp>
        <p:nvSpPr>
          <p:cNvPr id="17" name="Rettangolo con angoli in alto, uno arrotondato e uno ritagliato 16">
            <a:extLst>
              <a:ext uri="{FF2B5EF4-FFF2-40B4-BE49-F238E27FC236}">
                <a16:creationId xmlns:a16="http://schemas.microsoft.com/office/drawing/2014/main" id="{23775961-2BFA-4F6F-B793-98FCBA491389}"/>
              </a:ext>
            </a:extLst>
          </p:cNvPr>
          <p:cNvSpPr/>
          <p:nvPr/>
        </p:nvSpPr>
        <p:spPr>
          <a:xfrm>
            <a:off x="9854073" y="5909693"/>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STAMPA ASSOCIATIVA</a:t>
            </a:r>
          </a:p>
        </p:txBody>
      </p:sp>
      <p:sp>
        <p:nvSpPr>
          <p:cNvPr id="18" name="Rettangolo con angoli in alto, uno arrotondato e uno ritagliato 17">
            <a:extLst>
              <a:ext uri="{FF2B5EF4-FFF2-40B4-BE49-F238E27FC236}">
                <a16:creationId xmlns:a16="http://schemas.microsoft.com/office/drawing/2014/main" id="{3443CEF6-CC89-42DF-AF00-D2AD972BF9DD}"/>
              </a:ext>
            </a:extLst>
          </p:cNvPr>
          <p:cNvSpPr/>
          <p:nvPr/>
        </p:nvSpPr>
        <p:spPr>
          <a:xfrm>
            <a:off x="4400546" y="4718753"/>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WIP</a:t>
            </a:r>
          </a:p>
        </p:txBody>
      </p:sp>
      <p:sp>
        <p:nvSpPr>
          <p:cNvPr id="19" name="Rettangolo con angoli in alto, uno arrotondato e uno ritagliato 18">
            <a:extLst>
              <a:ext uri="{FF2B5EF4-FFF2-40B4-BE49-F238E27FC236}">
                <a16:creationId xmlns:a16="http://schemas.microsoft.com/office/drawing/2014/main" id="{DF442318-CB91-4894-A9E2-A55F862A934F}"/>
              </a:ext>
            </a:extLst>
          </p:cNvPr>
          <p:cNvSpPr/>
          <p:nvPr/>
        </p:nvSpPr>
        <p:spPr>
          <a:xfrm>
            <a:off x="7223546" y="4718753"/>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IN FAMIGLIA</a:t>
            </a:r>
          </a:p>
        </p:txBody>
      </p:sp>
      <p:sp>
        <p:nvSpPr>
          <p:cNvPr id="20" name="Rettangolo con angoli in alto, uno arrotondato e uno ritagliato 19">
            <a:extLst>
              <a:ext uri="{FF2B5EF4-FFF2-40B4-BE49-F238E27FC236}">
                <a16:creationId xmlns:a16="http://schemas.microsoft.com/office/drawing/2014/main" id="{C86528F8-ACC0-4E54-99AF-CACB7CA454B0}"/>
              </a:ext>
            </a:extLst>
          </p:cNvPr>
          <p:cNvSpPr/>
          <p:nvPr/>
        </p:nvSpPr>
        <p:spPr>
          <a:xfrm>
            <a:off x="9852454" y="4718754"/>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REGOLA DI VITA</a:t>
            </a:r>
          </a:p>
        </p:txBody>
      </p:sp>
      <p:pic>
        <p:nvPicPr>
          <p:cNvPr id="4" name="Immagine 3" descr="Immagine che contiene testo, quotidiano, frigorifero, scatola&#10;&#10;Descrizione generata automaticamente">
            <a:extLst>
              <a:ext uri="{FF2B5EF4-FFF2-40B4-BE49-F238E27FC236}">
                <a16:creationId xmlns:a16="http://schemas.microsoft.com/office/drawing/2014/main" id="{49B99521-7D4E-48B4-9BE3-8E61FDD8AC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9751">
            <a:off x="2910083" y="3133039"/>
            <a:ext cx="1346950" cy="1789573"/>
          </a:xfrm>
          <a:prstGeom prst="rect">
            <a:avLst/>
          </a:prstGeom>
          <a:ln w="38100">
            <a:noFill/>
            <a:prstDash val="dash"/>
          </a:ln>
        </p:spPr>
      </p:pic>
      <p:sp>
        <p:nvSpPr>
          <p:cNvPr id="21" name="Rettangolo 20">
            <a:extLst>
              <a:ext uri="{FF2B5EF4-FFF2-40B4-BE49-F238E27FC236}">
                <a16:creationId xmlns:a16="http://schemas.microsoft.com/office/drawing/2014/main" id="{3FCB3339-966F-4067-AF9F-9515E6BD99EF}"/>
              </a:ext>
            </a:extLst>
          </p:cNvPr>
          <p:cNvSpPr/>
          <p:nvPr/>
        </p:nvSpPr>
        <p:spPr>
          <a:xfrm>
            <a:off x="7071146" y="5318120"/>
            <a:ext cx="2364232" cy="425580"/>
          </a:xfrm>
          <a:prstGeom prst="rect">
            <a:avLst/>
          </a:prstGeom>
          <a:solidFill>
            <a:schemeClr val="accent6">
              <a:alpha val="50000"/>
            </a:schemeClr>
          </a:solidFill>
          <a:ln w="38100">
            <a:solidFill>
              <a:schemeClr val="accent6">
                <a:lumMod val="75000"/>
              </a:schemeClr>
            </a:solidFill>
            <a:prstDash val="dash"/>
          </a:ln>
        </p:spPr>
        <p:style>
          <a:lnRef idx="0">
            <a:scrgbClr r="0" g="0" b="0"/>
          </a:lnRef>
          <a:fillRef idx="0">
            <a:scrgbClr r="0" g="0" b="0"/>
          </a:fillRef>
          <a:effectRef idx="0">
            <a:scrgbClr r="0" g="0" b="0"/>
          </a:effectRef>
          <a:fontRef idx="minor">
            <a:schemeClr val="lt1"/>
          </a:fontRef>
        </p:style>
        <p:txBody>
          <a:bodyPr tIns="72000" rtlCol="0" anchor="ctr"/>
          <a:lstStyle/>
          <a:p>
            <a:pPr algn="ctr"/>
            <a:r>
              <a:rPr lang="it-IT" sz="2400" b="1" dirty="0">
                <a:solidFill>
                  <a:srgbClr val="C00000"/>
                </a:solidFill>
                <a:latin typeface="Berlin Sans FB Demi" pitchFamily="34" charset="0"/>
                <a:cs typeface="MoolBoran" panose="020B0100010101010101" pitchFamily="34" charset="0"/>
              </a:rPr>
              <a:t>Nuovo formato!</a:t>
            </a:r>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858" y="3452989"/>
            <a:ext cx="1846412" cy="18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con angoli in alto, uno arrotondato e uno ritagliato 1">
            <a:extLst>
              <a:ext uri="{FF2B5EF4-FFF2-40B4-BE49-F238E27FC236}">
                <a16:creationId xmlns:a16="http://schemas.microsoft.com/office/drawing/2014/main" id="{D9B1B9DF-4676-40C8-993F-6923FB4FFB1B}"/>
              </a:ext>
            </a:extLst>
          </p:cNvPr>
          <p:cNvSpPr/>
          <p:nvPr/>
        </p:nvSpPr>
        <p:spPr>
          <a:xfrm>
            <a:off x="1729946" y="4719145"/>
            <a:ext cx="2014151" cy="662961"/>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GUIDE D’ARCO</a:t>
            </a:r>
          </a:p>
        </p:txBody>
      </p:sp>
      <p:sp>
        <p:nvSpPr>
          <p:cNvPr id="6" name="Rettangolo 5">
            <a:extLst>
              <a:ext uri="{FF2B5EF4-FFF2-40B4-BE49-F238E27FC236}">
                <a16:creationId xmlns:a16="http://schemas.microsoft.com/office/drawing/2014/main" id="{94A448A6-C6D0-4EBB-8185-7E63E530FBD4}"/>
              </a:ext>
            </a:extLst>
          </p:cNvPr>
          <p:cNvSpPr/>
          <p:nvPr/>
        </p:nvSpPr>
        <p:spPr>
          <a:xfrm>
            <a:off x="1369628" y="5318120"/>
            <a:ext cx="2710143" cy="425580"/>
          </a:xfrm>
          <a:prstGeom prst="rect">
            <a:avLst/>
          </a:prstGeom>
          <a:solidFill>
            <a:schemeClr val="accent6">
              <a:alpha val="50000"/>
            </a:schemeClr>
          </a:solidFill>
          <a:ln w="38100">
            <a:solidFill>
              <a:schemeClr val="accent6">
                <a:lumMod val="75000"/>
              </a:schemeClr>
            </a:solidFill>
            <a:prstDash val="dash"/>
          </a:ln>
        </p:spPr>
        <p:style>
          <a:lnRef idx="0">
            <a:scrgbClr r="0" g="0" b="0"/>
          </a:lnRef>
          <a:fillRef idx="0">
            <a:scrgbClr r="0" g="0" b="0"/>
          </a:fillRef>
          <a:effectRef idx="0">
            <a:scrgbClr r="0" g="0" b="0"/>
          </a:effectRef>
          <a:fontRef idx="minor">
            <a:schemeClr val="lt1"/>
          </a:fontRef>
        </p:style>
        <p:txBody>
          <a:bodyPr tIns="72000" rtlCol="0" anchor="ctr"/>
          <a:lstStyle/>
          <a:p>
            <a:pPr algn="ctr"/>
            <a:r>
              <a:rPr lang="it-IT" sz="2400" b="1" dirty="0">
                <a:solidFill>
                  <a:srgbClr val="C00000"/>
                </a:solidFill>
                <a:latin typeface="Berlin Sans FB Demi" pitchFamily="34" charset="0"/>
                <a:cs typeface="MoolBoran" panose="020B0100010101010101" pitchFamily="34" charset="0"/>
              </a:rPr>
              <a:t>Novità: la Storia</a:t>
            </a:r>
          </a:p>
        </p:txBody>
      </p:sp>
    </p:spTree>
    <p:extLst>
      <p:ext uri="{BB962C8B-B14F-4D97-AF65-F5344CB8AC3E}">
        <p14:creationId xmlns:p14="http://schemas.microsoft.com/office/powerpoint/2010/main" val="2709858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magine 6" descr="Immagine che contiene testo, quotidiano, frigorifero, scatola&#10;&#10;Descrizione generata automaticamente">
            <a:extLst>
              <a:ext uri="{FF2B5EF4-FFF2-40B4-BE49-F238E27FC236}">
                <a16:creationId xmlns:a16="http://schemas.microsoft.com/office/drawing/2014/main" id="{49B99521-7D4E-48B4-9BE3-8E61FDD8A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9751">
            <a:off x="9160363" y="556439"/>
            <a:ext cx="2749834" cy="3653459"/>
          </a:xfrm>
          <a:prstGeom prst="rect">
            <a:avLst/>
          </a:prstGeom>
          <a:ln w="38100">
            <a:noFill/>
            <a:prstDash val="dash"/>
          </a:ln>
        </p:spPr>
      </p:pic>
      <p:sp>
        <p:nvSpPr>
          <p:cNvPr id="3" name="Segnaposto contenuto 2">
            <a:extLst>
              <a:ext uri="{FF2B5EF4-FFF2-40B4-BE49-F238E27FC236}">
                <a16:creationId xmlns:a16="http://schemas.microsoft.com/office/drawing/2014/main" id="{7EDB28E7-8805-4FC2-8210-7184212670C3}"/>
              </a:ext>
            </a:extLst>
          </p:cNvPr>
          <p:cNvSpPr>
            <a:spLocks noGrp="1"/>
          </p:cNvSpPr>
          <p:nvPr>
            <p:ph idx="1"/>
          </p:nvPr>
        </p:nvSpPr>
        <p:spPr>
          <a:xfrm>
            <a:off x="838201" y="1639613"/>
            <a:ext cx="8153400" cy="4761187"/>
          </a:xfrm>
          <a:solidFill>
            <a:srgbClr val="FBE5D6"/>
          </a:solidFill>
        </p:spPr>
        <p:style>
          <a:lnRef idx="1">
            <a:schemeClr val="accent2"/>
          </a:lnRef>
          <a:fillRef idx="2">
            <a:schemeClr val="accent2"/>
          </a:fillRef>
          <a:effectRef idx="1">
            <a:schemeClr val="accent2"/>
          </a:effectRef>
          <a:fontRef idx="minor">
            <a:schemeClr val="dk1"/>
          </a:fontRef>
        </p:style>
        <p:txBody>
          <a:bodyPr>
            <a:normAutofit fontScale="40000" lnSpcReduction="20000"/>
          </a:bodyPr>
          <a:lstStyle/>
          <a:p>
            <a:pPr marL="0" indent="0" algn="just">
              <a:buNone/>
            </a:pPr>
            <a:endParaRPr lang="it-IT" sz="1000" dirty="0"/>
          </a:p>
          <a:p>
            <a:pPr marL="0" indent="0" algn="just">
              <a:lnSpc>
                <a:spcPct val="120000"/>
              </a:lnSpc>
              <a:spcBef>
                <a:spcPts val="600"/>
              </a:spcBef>
              <a:buNone/>
            </a:pPr>
            <a:r>
              <a:rPr lang="it-IT" sz="4400" b="1" dirty="0"/>
              <a:t>Greta</a:t>
            </a:r>
            <a:r>
              <a:rPr lang="it-IT" sz="4400" dirty="0"/>
              <a:t> ha 10 anni e un sogno nel cassetto: </a:t>
            </a:r>
            <a:r>
              <a:rPr lang="it-IT" sz="4400" b="1" dirty="0"/>
              <a:t>diventare una famosa giornalista</a:t>
            </a:r>
            <a:r>
              <a:rPr lang="it-IT" sz="4400" dirty="0"/>
              <a:t> come la sua beniamina del TG.</a:t>
            </a:r>
          </a:p>
          <a:p>
            <a:pPr marL="0" indent="0" algn="just">
              <a:lnSpc>
                <a:spcPct val="120000"/>
              </a:lnSpc>
              <a:spcBef>
                <a:spcPts val="600"/>
              </a:spcBef>
              <a:buNone/>
            </a:pPr>
            <a:r>
              <a:rPr lang="it-IT" sz="4400" dirty="0"/>
              <a:t>Peccato che in pochi le diano credito e anzi preferiscano </a:t>
            </a:r>
            <a:r>
              <a:rPr lang="it-IT" sz="4400" b="1" dirty="0"/>
              <a:t>soprannominarla Greta Ehm</a:t>
            </a:r>
            <a:r>
              <a:rPr lang="it-IT" sz="4400" dirty="0"/>
              <a:t> per via della proverbiale indecisione con cui affronta le piccole e grandi cose della vita. E poi come può diventare una giornalista se non ha notizie da raccontare? </a:t>
            </a:r>
            <a:r>
              <a:rPr lang="it-IT" sz="4400" b="1" dirty="0"/>
              <a:t>Nel suo paese infatti, a detta di tutti, di cose interessanti non ne accadono mai.</a:t>
            </a:r>
          </a:p>
          <a:p>
            <a:pPr marL="0" indent="0" algn="just">
              <a:lnSpc>
                <a:spcPct val="120000"/>
              </a:lnSpc>
              <a:spcBef>
                <a:spcPts val="600"/>
              </a:spcBef>
              <a:buNone/>
            </a:pPr>
            <a:r>
              <a:rPr lang="it-IT" sz="4400" dirty="0"/>
              <a:t>Quando una mattina però, scendendo dal letto, si accorge che tutto attorno a lei sta cambiando e </a:t>
            </a:r>
            <a:r>
              <a:rPr lang="it-IT" sz="4400" b="1" dirty="0"/>
              <a:t>qualcosa di assolutamente assurdo sta per succedere,</a:t>
            </a:r>
            <a:r>
              <a:rPr lang="it-IT" sz="4400" dirty="0"/>
              <a:t> sente che finalmente è arrivato il suo momento.</a:t>
            </a:r>
          </a:p>
          <a:p>
            <a:pPr marL="0" indent="0" algn="just">
              <a:lnSpc>
                <a:spcPct val="120000"/>
              </a:lnSpc>
              <a:spcBef>
                <a:spcPts val="600"/>
              </a:spcBef>
              <a:buNone/>
            </a:pPr>
            <a:r>
              <a:rPr lang="it-IT" sz="4400" dirty="0"/>
              <a:t>L’avventura che sta per intraprendere è ricca di capovolgimenti di fronte e colpi di scena: </a:t>
            </a:r>
            <a:r>
              <a:rPr lang="it-IT" sz="4400" b="1" dirty="0"/>
              <a:t>Greta dovrà lottare contro il tempo per salvare la sua famiglia, i suoi amici e la sua comunità da una minaccia terribile: il cattivo </a:t>
            </a:r>
            <a:r>
              <a:rPr lang="it-IT" sz="4400" b="1" dirty="0" err="1"/>
              <a:t>Potentis</a:t>
            </a:r>
            <a:r>
              <a:rPr lang="it-IT" sz="4400" b="1" dirty="0"/>
              <a:t> e la sua legge sulle bugie che rischia di cancellare serenità e verità dalla vita di tutti</a:t>
            </a:r>
            <a:r>
              <a:rPr lang="it-IT" sz="4400" dirty="0"/>
              <a:t>! </a:t>
            </a:r>
          </a:p>
        </p:txBody>
      </p:sp>
      <p:sp>
        <p:nvSpPr>
          <p:cNvPr id="4" name="Titolo 1">
            <a:extLst>
              <a:ext uri="{FF2B5EF4-FFF2-40B4-BE49-F238E27FC236}">
                <a16:creationId xmlns:a16="http://schemas.microsoft.com/office/drawing/2014/main" id="{245A39A0-875F-4306-B4DE-7DAE448E37C5}"/>
              </a:ext>
            </a:extLst>
          </p:cNvPr>
          <p:cNvSpPr>
            <a:spLocks noGrp="1"/>
          </p:cNvSpPr>
          <p:nvPr>
            <p:ph type="title"/>
          </p:nvPr>
        </p:nvSpPr>
        <p:spPr>
          <a:xfrm>
            <a:off x="4137399" y="457200"/>
            <a:ext cx="3917203" cy="1056452"/>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p>
            <a:pPr algn="ctr"/>
            <a:r>
              <a:rPr lang="it-IT" sz="5400" dirty="0">
                <a:solidFill>
                  <a:srgbClr val="FFFF00"/>
                </a:solidFill>
                <a:effectLst>
                  <a:outerShdw blurRad="38100" dist="38100" dir="2700000" algn="tl">
                    <a:srgbClr val="000000">
                      <a:alpha val="43137"/>
                    </a:srgbClr>
                  </a:outerShdw>
                </a:effectLst>
                <a:latin typeface="Blueberry Regular" panose="02000500000000000000" pitchFamily="50" charset="0"/>
              </a:rPr>
              <a:t>LA STORIA</a:t>
            </a:r>
          </a:p>
        </p:txBody>
      </p:sp>
      <p:sp>
        <p:nvSpPr>
          <p:cNvPr id="8" name="Rettangolo 7">
            <a:extLst>
              <a:ext uri="{FF2B5EF4-FFF2-40B4-BE49-F238E27FC236}">
                <a16:creationId xmlns:a16="http://schemas.microsoft.com/office/drawing/2014/main" id="{94A448A6-C6D0-4EBB-8185-7E63E530FBD4}"/>
              </a:ext>
            </a:extLst>
          </p:cNvPr>
          <p:cNvSpPr/>
          <p:nvPr/>
        </p:nvSpPr>
        <p:spPr>
          <a:xfrm>
            <a:off x="7668229" y="5809185"/>
            <a:ext cx="2974371" cy="760947"/>
          </a:xfrm>
          <a:prstGeom prst="rect">
            <a:avLst/>
          </a:prstGeom>
          <a:solidFill>
            <a:schemeClr val="accent6">
              <a:alpha val="50000"/>
            </a:schemeClr>
          </a:solidFill>
          <a:ln w="38100">
            <a:solidFill>
              <a:schemeClr val="accent6">
                <a:lumMod val="75000"/>
              </a:schemeClr>
            </a:solidFill>
            <a:prstDash val="dash"/>
          </a:ln>
        </p:spPr>
        <p:style>
          <a:lnRef idx="0">
            <a:scrgbClr r="0" g="0" b="0"/>
          </a:lnRef>
          <a:fillRef idx="0">
            <a:scrgbClr r="0" g="0" b="0"/>
          </a:fillRef>
          <a:effectRef idx="0">
            <a:scrgbClr r="0" g="0" b="0"/>
          </a:effectRef>
          <a:fontRef idx="minor">
            <a:schemeClr val="lt1"/>
          </a:fontRef>
        </p:style>
        <p:txBody>
          <a:bodyPr tIns="144000" rtlCol="0" anchor="ctr"/>
          <a:lstStyle/>
          <a:p>
            <a:pPr algn="ctr"/>
            <a:r>
              <a:rPr lang="it-IT" sz="4400" b="1" dirty="0">
                <a:solidFill>
                  <a:srgbClr val="C00000"/>
                </a:solidFill>
                <a:effectLst>
                  <a:outerShdw blurRad="38100" dist="38100" dir="2700000" algn="tl">
                    <a:srgbClr val="000000">
                      <a:alpha val="43137"/>
                    </a:srgbClr>
                  </a:outerShdw>
                </a:effectLst>
                <a:latin typeface="Berlin Sans FB Demi" pitchFamily="34" charset="0"/>
                <a:cs typeface="MoolBoran" panose="020B0100010101010101" pitchFamily="34" charset="0"/>
              </a:rPr>
              <a:t>Novità!</a:t>
            </a:r>
          </a:p>
        </p:txBody>
      </p:sp>
    </p:spTree>
    <p:extLst>
      <p:ext uri="{BB962C8B-B14F-4D97-AF65-F5344CB8AC3E}">
        <p14:creationId xmlns:p14="http://schemas.microsoft.com/office/powerpoint/2010/main" val="30228125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4071C4-0CD6-43CA-A73D-7FC56B22D1FF}"/>
              </a:ext>
            </a:extLst>
          </p:cNvPr>
          <p:cNvSpPr>
            <a:spLocks noGrp="1"/>
          </p:cNvSpPr>
          <p:nvPr>
            <p:ph type="title"/>
          </p:nvPr>
        </p:nvSpPr>
        <p:spPr>
          <a:xfrm>
            <a:off x="5143500" y="1236373"/>
            <a:ext cx="6900863" cy="4610636"/>
          </a:xfrm>
          <a:solidFill>
            <a:schemeClr val="accent5">
              <a:lumMod val="40000"/>
              <a:lumOff val="60000"/>
            </a:schemeClr>
          </a:solidFill>
          <a:ln>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vert="horz" lIns="91440" tIns="90000" rIns="91440" bIns="90000" rtlCol="0" anchor="ctr">
            <a:noAutofit/>
          </a:bodyPr>
          <a:lstStyle/>
          <a:p>
            <a:pPr algn="just">
              <a:lnSpc>
                <a:spcPct val="100000"/>
              </a:lnSpc>
            </a:pPr>
            <a:br>
              <a:rPr lang="it-IT" sz="3200" dirty="0">
                <a:solidFill>
                  <a:schemeClr val="bg1"/>
                </a:solidFill>
                <a:latin typeface="AR ESSENCE" panose="02000000000000000000" pitchFamily="2" charset="0"/>
              </a:rPr>
            </a:br>
            <a:br>
              <a:rPr lang="it-IT" sz="3200" dirty="0">
                <a:solidFill>
                  <a:schemeClr val="bg1"/>
                </a:solidFill>
                <a:latin typeface="AR ESSENCE" panose="02000000000000000000" pitchFamily="2" charset="0"/>
              </a:rPr>
            </a:br>
            <a:r>
              <a:rPr lang="it-IT" sz="2200" dirty="0">
                <a:solidFill>
                  <a:schemeClr val="bg1"/>
                </a:solidFill>
              </a:rPr>
              <a:t>È uno strumento pensato per accompagnare </a:t>
            </a:r>
            <a:r>
              <a:rPr lang="it-IT" sz="2200" b="1" dirty="0">
                <a:solidFill>
                  <a:schemeClr val="bg1"/>
                </a:solidFill>
              </a:rPr>
              <a:t>la formazione personale e il servizio educativo dei catechisti e degli educatori. </a:t>
            </a:r>
            <a:r>
              <a:rPr lang="it-IT" sz="2200" dirty="0">
                <a:solidFill>
                  <a:schemeClr val="bg1"/>
                </a:solidFill>
              </a:rPr>
              <a:t>WIP contiene </a:t>
            </a:r>
            <a:r>
              <a:rPr lang="it-IT" sz="2200" b="1" dirty="0">
                <a:solidFill>
                  <a:schemeClr val="bg1"/>
                </a:solidFill>
              </a:rPr>
              <a:t>approfondimenti sulla vita dei ragazzi</a:t>
            </a:r>
            <a:r>
              <a:rPr lang="it-IT" sz="2200" dirty="0">
                <a:solidFill>
                  <a:schemeClr val="bg1"/>
                </a:solidFill>
              </a:rPr>
              <a:t>, riflessioni per lasciarsi educare e guidare dalla </a:t>
            </a:r>
            <a:r>
              <a:rPr lang="it-IT" sz="2200" b="1" dirty="0">
                <a:solidFill>
                  <a:schemeClr val="bg1"/>
                </a:solidFill>
              </a:rPr>
              <a:t>Parola</a:t>
            </a:r>
            <a:r>
              <a:rPr lang="it-IT" sz="2200" dirty="0">
                <a:solidFill>
                  <a:schemeClr val="bg1"/>
                </a:solidFill>
              </a:rPr>
              <a:t>, spunti per crescere nella </a:t>
            </a:r>
            <a:r>
              <a:rPr lang="it-IT" sz="2200" b="1" dirty="0">
                <a:solidFill>
                  <a:schemeClr val="bg1"/>
                </a:solidFill>
              </a:rPr>
              <a:t>dimensione spirituale</a:t>
            </a:r>
            <a:r>
              <a:rPr lang="it-IT" sz="2200" dirty="0">
                <a:solidFill>
                  <a:schemeClr val="bg1"/>
                </a:solidFill>
              </a:rPr>
              <a:t> e contributi sull’</a:t>
            </a:r>
            <a:r>
              <a:rPr lang="it-IT" sz="2200" b="1" dirty="0">
                <a:solidFill>
                  <a:schemeClr val="bg1"/>
                </a:solidFill>
              </a:rPr>
              <a:t>ambientazione</a:t>
            </a:r>
            <a:r>
              <a:rPr lang="it-IT" sz="2200" dirty="0">
                <a:solidFill>
                  <a:schemeClr val="bg1"/>
                </a:solidFill>
              </a:rPr>
              <a:t> che fa da sfondo al cammino.</a:t>
            </a:r>
            <a:br>
              <a:rPr lang="it-IT" sz="2200" dirty="0">
                <a:solidFill>
                  <a:schemeClr val="bg1"/>
                </a:solidFill>
              </a:rPr>
            </a:br>
            <a:endParaRPr lang="en-US" sz="2200" dirty="0">
              <a:solidFill>
                <a:schemeClr val="bg1"/>
              </a:solidFill>
              <a:ea typeface="+mj-ea"/>
              <a:cs typeface="+mj-cs"/>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0128" y="477463"/>
            <a:ext cx="4311396" cy="5748528"/>
          </a:xfrm>
          <a:prstGeom prst="rect">
            <a:avLst/>
          </a:prstGeom>
        </p:spPr>
      </p:pic>
      <p:sp>
        <p:nvSpPr>
          <p:cNvPr id="3" name="Rettangolo 2"/>
          <p:cNvSpPr/>
          <p:nvPr/>
        </p:nvSpPr>
        <p:spPr>
          <a:xfrm>
            <a:off x="5537200" y="1687729"/>
            <a:ext cx="6066221" cy="584775"/>
          </a:xfrm>
          <a:prstGeom prst="rect">
            <a:avLst/>
          </a:prstGeom>
        </p:spPr>
        <p:txBody>
          <a:bodyPr wrap="square">
            <a:spAutoFit/>
          </a:bodyPr>
          <a:lstStyle/>
          <a:p>
            <a:r>
              <a:rPr lang="it-IT" sz="3200" b="1" dirty="0">
                <a:solidFill>
                  <a:schemeClr val="bg1"/>
                </a:solidFill>
                <a:latin typeface="Blueberry Regular" panose="02000500000000000000" pitchFamily="50" charset="0"/>
              </a:rPr>
              <a:t>WORK  IN PROGRESS (WIP)</a:t>
            </a:r>
            <a:endParaRPr lang="it-IT" sz="3200" b="1" dirty="0">
              <a:latin typeface="Blueberry Regular" panose="02000500000000000000" pitchFamily="50" charset="0"/>
            </a:endParaRPr>
          </a:p>
        </p:txBody>
      </p:sp>
    </p:spTree>
    <p:extLst>
      <p:ext uri="{BB962C8B-B14F-4D97-AF65-F5344CB8AC3E}">
        <p14:creationId xmlns:p14="http://schemas.microsoft.com/office/powerpoint/2010/main" val="2475538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AECC5AF9-2577-4309-A725-ADF7FBEF7ED2}"/>
              </a:ext>
            </a:extLst>
          </p:cNvPr>
          <p:cNvGraphicFramePr/>
          <p:nvPr>
            <p:extLst>
              <p:ext uri="{D42A27DB-BD31-4B8C-83A1-F6EECF244321}">
                <p14:modId xmlns:p14="http://schemas.microsoft.com/office/powerpoint/2010/main" val="2458558856"/>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25367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C44071C4-0CD6-43CA-A73D-7FC56B22D1FF}"/>
              </a:ext>
            </a:extLst>
          </p:cNvPr>
          <p:cNvSpPr>
            <a:spLocks noGrp="1"/>
          </p:cNvSpPr>
          <p:nvPr>
            <p:ph type="title"/>
          </p:nvPr>
        </p:nvSpPr>
        <p:spPr>
          <a:xfrm>
            <a:off x="5415280" y="1563190"/>
            <a:ext cx="6355080" cy="4024810"/>
          </a:xfrm>
          <a:solidFill>
            <a:schemeClr val="accent6">
              <a:lumMod val="20000"/>
              <a:lumOff val="80000"/>
            </a:schemeClr>
          </a:solidFill>
          <a:ln>
            <a:noFill/>
          </a:ln>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p>
            <a:pPr algn="ctr"/>
            <a:br>
              <a:rPr lang="it-IT" sz="2200" dirty="0">
                <a:solidFill>
                  <a:schemeClr val="tx1"/>
                </a:solidFill>
              </a:rPr>
            </a:br>
            <a:br>
              <a:rPr lang="it-IT" sz="2200" dirty="0">
                <a:solidFill>
                  <a:schemeClr val="tx1"/>
                </a:solidFill>
              </a:rPr>
            </a:br>
            <a:r>
              <a:rPr lang="it-IT" sz="2400" dirty="0">
                <a:solidFill>
                  <a:schemeClr val="tx1"/>
                </a:solidFill>
              </a:rPr>
              <a:t>Uno strumento rinnovato che accompagna lo scandire dei giorni, </a:t>
            </a:r>
            <a:r>
              <a:rPr lang="it-IT" sz="2400" b="1" dirty="0">
                <a:solidFill>
                  <a:schemeClr val="tx1"/>
                </a:solidFill>
              </a:rPr>
              <a:t>secondo il calendario dell’anno liturgico</a:t>
            </a:r>
            <a:r>
              <a:rPr lang="it-IT" sz="2400" dirty="0">
                <a:solidFill>
                  <a:schemeClr val="tx1"/>
                </a:solidFill>
              </a:rPr>
              <a:t>. </a:t>
            </a:r>
            <a:br>
              <a:rPr lang="it-IT" sz="2400" dirty="0">
                <a:solidFill>
                  <a:schemeClr val="tx1"/>
                </a:solidFill>
              </a:rPr>
            </a:br>
            <a:r>
              <a:rPr lang="it-IT" sz="2400" dirty="0">
                <a:solidFill>
                  <a:schemeClr val="tx1"/>
                </a:solidFill>
              </a:rPr>
              <a:t>Attraverso alcuni suggerimenti (attività, giochi, preghiere, libri e film da condividere) </a:t>
            </a:r>
            <a:r>
              <a:rPr lang="it-IT" sz="2400" b="1" dirty="0">
                <a:solidFill>
                  <a:schemeClr val="tx1"/>
                </a:solidFill>
              </a:rPr>
              <a:t>tutto il quotidiano della famiglia potrà</a:t>
            </a:r>
            <a:r>
              <a:rPr lang="it-IT" sz="2400" dirty="0">
                <a:solidFill>
                  <a:schemeClr val="tx1"/>
                </a:solidFill>
              </a:rPr>
              <a:t> </a:t>
            </a:r>
            <a:r>
              <a:rPr lang="it-IT" sz="2400" b="1" dirty="0">
                <a:solidFill>
                  <a:schemeClr val="tx1"/>
                </a:solidFill>
              </a:rPr>
              <a:t>lasciarsi plasmare dall’incontro con il Signore Gesù.</a:t>
            </a:r>
            <a:br>
              <a:rPr lang="it-IT" sz="2400" b="1" dirty="0">
                <a:solidFill>
                  <a:schemeClr val="tx1"/>
                </a:solidFill>
              </a:rPr>
            </a:br>
            <a:endParaRPr lang="it-IT" sz="2200" dirty="0">
              <a:solidFill>
                <a:schemeClr val="tx1"/>
              </a:solidFill>
            </a:endParaRPr>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09105" y="1957380"/>
            <a:ext cx="4928552" cy="3451239"/>
          </a:xfrm>
          <a:prstGeom prst="rect">
            <a:avLst/>
          </a:prstGeom>
        </p:spPr>
      </p:pic>
      <p:sp>
        <p:nvSpPr>
          <p:cNvPr id="3" name="Rettangolo 2"/>
          <p:cNvSpPr/>
          <p:nvPr/>
        </p:nvSpPr>
        <p:spPr>
          <a:xfrm>
            <a:off x="6799016" y="1600200"/>
            <a:ext cx="3987517" cy="646331"/>
          </a:xfrm>
          <a:prstGeom prst="rect">
            <a:avLst/>
          </a:prstGeom>
        </p:spPr>
        <p:txBody>
          <a:bodyPr wrap="square">
            <a:spAutoFit/>
          </a:bodyPr>
          <a:lstStyle/>
          <a:p>
            <a:pPr algn="ctr"/>
            <a:r>
              <a:rPr lang="it-IT" sz="3600" b="1" dirty="0">
                <a:latin typeface="Blueberry Regular" panose="02000500000000000000" pitchFamily="50" charset="0"/>
              </a:rPr>
              <a:t>IN FAMIGLIA</a:t>
            </a:r>
          </a:p>
        </p:txBody>
      </p:sp>
      <p:sp>
        <p:nvSpPr>
          <p:cNvPr id="5" name="Rettangolo 4">
            <a:extLst>
              <a:ext uri="{FF2B5EF4-FFF2-40B4-BE49-F238E27FC236}">
                <a16:creationId xmlns:a16="http://schemas.microsoft.com/office/drawing/2014/main" id="{10CF978E-C326-4F36-97EB-43AC6D752AB0}"/>
              </a:ext>
            </a:extLst>
          </p:cNvPr>
          <p:cNvSpPr/>
          <p:nvPr/>
        </p:nvSpPr>
        <p:spPr>
          <a:xfrm rot="20913613">
            <a:off x="3374894" y="609188"/>
            <a:ext cx="5114489" cy="1136972"/>
          </a:xfrm>
          <a:prstGeom prst="rect">
            <a:avLst/>
          </a:prstGeom>
          <a:solidFill>
            <a:schemeClr val="accent6">
              <a:alpha val="50000"/>
            </a:schemeClr>
          </a:solidFill>
          <a:ln w="38100">
            <a:solidFill>
              <a:schemeClr val="accent6">
                <a:lumMod val="75000"/>
              </a:schemeClr>
            </a:solidFill>
            <a:prstDash val="dash"/>
          </a:ln>
        </p:spPr>
        <p:style>
          <a:lnRef idx="0">
            <a:scrgbClr r="0" g="0" b="0"/>
          </a:lnRef>
          <a:fillRef idx="0">
            <a:scrgbClr r="0" g="0" b="0"/>
          </a:fillRef>
          <a:effectRef idx="0">
            <a:scrgbClr r="0" g="0" b="0"/>
          </a:effectRef>
          <a:fontRef idx="minor">
            <a:schemeClr val="lt1"/>
          </a:fontRef>
        </p:style>
        <p:txBody>
          <a:bodyPr tIns="144000" rtlCol="0" anchor="ctr"/>
          <a:lstStyle/>
          <a:p>
            <a:pPr algn="ctr"/>
            <a:r>
              <a:rPr lang="it-IT" sz="5400" b="1" dirty="0">
                <a:solidFill>
                  <a:srgbClr val="C00000"/>
                </a:solidFill>
                <a:effectLst>
                  <a:outerShdw blurRad="38100" dist="38100" dir="2700000" algn="tl">
                    <a:srgbClr val="000000">
                      <a:alpha val="43137"/>
                    </a:srgbClr>
                  </a:outerShdw>
                </a:effectLst>
                <a:latin typeface="Berlin Sans FB Demi" pitchFamily="34" charset="0"/>
                <a:cs typeface="MoolBoran" panose="020B0100010101010101" pitchFamily="34" charset="0"/>
              </a:rPr>
              <a:t>Nuovo formato!</a:t>
            </a:r>
          </a:p>
        </p:txBody>
      </p:sp>
    </p:spTree>
    <p:extLst>
      <p:ext uri="{BB962C8B-B14F-4D97-AF65-F5344CB8AC3E}">
        <p14:creationId xmlns:p14="http://schemas.microsoft.com/office/powerpoint/2010/main" val="19126121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7F1552BE-F4AB-4A76-BD06-323CD82B037F}"/>
              </a:ext>
            </a:extLst>
          </p:cNvPr>
          <p:cNvGraphicFramePr/>
          <p:nvPr>
            <p:extLst>
              <p:ext uri="{D42A27DB-BD31-4B8C-83A1-F6EECF244321}">
                <p14:modId xmlns:p14="http://schemas.microsoft.com/office/powerpoint/2010/main" val="1490339862"/>
              </p:ext>
            </p:extLst>
          </p:nvPr>
        </p:nvGraphicFramePr>
        <p:xfrm>
          <a:off x="362590" y="167780"/>
          <a:ext cx="8605242" cy="5746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hape 363">
            <a:extLst>
              <a:ext uri="{FF2B5EF4-FFF2-40B4-BE49-F238E27FC236}">
                <a16:creationId xmlns:a16="http://schemas.microsoft.com/office/drawing/2014/main" id="{19E13CCC-1D06-4101-B544-061EA4E1E23C}"/>
              </a:ext>
            </a:extLst>
          </p:cNvPr>
          <p:cNvSpPr txBox="1"/>
          <p:nvPr/>
        </p:nvSpPr>
        <p:spPr>
          <a:xfrm>
            <a:off x="8726563" y="1440299"/>
            <a:ext cx="3130133" cy="1088299"/>
          </a:xfrm>
          <a:prstGeom prst="rect">
            <a:avLst/>
          </a:prstGeom>
          <a:ln/>
        </p:spPr>
        <p:style>
          <a:lnRef idx="2">
            <a:schemeClr val="accent2"/>
          </a:lnRef>
          <a:fillRef idx="1">
            <a:schemeClr val="lt1"/>
          </a:fillRef>
          <a:effectRef idx="0">
            <a:schemeClr val="accent2"/>
          </a:effectRef>
          <a:fontRef idx="minor">
            <a:schemeClr val="dk1"/>
          </a:fontRef>
        </p:style>
        <p:txBody>
          <a:bodyPr lIns="91425" tIns="108000" rIns="91425" bIns="91425" anchor="t" anchorCtr="0">
            <a:noAutofit/>
          </a:bodyPr>
          <a:lstStyle/>
          <a:p>
            <a:pPr lvl="0" algn="ctr" rtl="0">
              <a:spcBef>
                <a:spcPts val="0"/>
              </a:spcBef>
              <a:buClr>
                <a:schemeClr val="dk1"/>
              </a:buClr>
              <a:buSzPct val="25000"/>
              <a:buFont typeface="Arial"/>
              <a:buNone/>
            </a:pPr>
            <a:r>
              <a:rPr lang="it" b="1" dirty="0">
                <a:solidFill>
                  <a:srgbClr val="CC0000"/>
                </a:solidFill>
                <a:ea typeface="Bubblegum Sans"/>
                <a:cs typeface="Bubblegum Sans"/>
                <a:sym typeface="Bubblegum Sans"/>
              </a:rPr>
              <a:t>scaricali da </a:t>
            </a:r>
            <a:r>
              <a:rPr lang="it" b="1" u="sng" dirty="0">
                <a:solidFill>
                  <a:srgbClr val="CC0000"/>
                </a:solidFill>
                <a:ea typeface="Bubblegum Sans"/>
                <a:cs typeface="Bubblegum Sans"/>
                <a:sym typeface="Bubblegum Sans"/>
                <a:hlinkClick r:id="rId7"/>
              </a:rPr>
              <a:t>acr.azionecattolica.it</a:t>
            </a:r>
            <a:r>
              <a:rPr lang="it" b="1" dirty="0">
                <a:solidFill>
                  <a:srgbClr val="CC0000"/>
                </a:solidFill>
                <a:ea typeface="Bubblegum Sans"/>
                <a:cs typeface="Bubblegum Sans"/>
                <a:sym typeface="Bubblegum Sans"/>
              </a:rPr>
              <a:t> </a:t>
            </a:r>
            <a:br>
              <a:rPr lang="it" b="1" dirty="0">
                <a:solidFill>
                  <a:srgbClr val="CC0000"/>
                </a:solidFill>
                <a:ea typeface="Bubblegum Sans"/>
                <a:cs typeface="Bubblegum Sans"/>
                <a:sym typeface="Bubblegum Sans"/>
              </a:rPr>
            </a:br>
            <a:r>
              <a:rPr lang="it" b="1" dirty="0">
                <a:solidFill>
                  <a:srgbClr val="CC0000"/>
                </a:solidFill>
                <a:ea typeface="Bubblegum Sans"/>
                <a:cs typeface="Bubblegum Sans"/>
                <a:sym typeface="Bubblegum Sans"/>
              </a:rPr>
              <a:t>area CAMMINO DELL’ANNO </a:t>
            </a:r>
          </a:p>
        </p:txBody>
      </p:sp>
      <p:pic>
        <p:nvPicPr>
          <p:cNvPr id="8" name="Immagine 7">
            <a:extLst>
              <a:ext uri="{FF2B5EF4-FFF2-40B4-BE49-F238E27FC236}">
                <a16:creationId xmlns:a16="http://schemas.microsoft.com/office/drawing/2014/main" id="{0BF23A9E-1525-4D22-8B1F-7DEB573B98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93169">
            <a:off x="8683642" y="1018592"/>
            <a:ext cx="729583" cy="729583"/>
          </a:xfrm>
          <a:prstGeom prst="rect">
            <a:avLst/>
          </a:prstGeom>
        </p:spPr>
      </p:pic>
      <p:pic>
        <p:nvPicPr>
          <p:cNvPr id="3" name="Immagine 2">
            <a:extLst>
              <a:ext uri="{FF2B5EF4-FFF2-40B4-BE49-F238E27FC236}">
                <a16:creationId xmlns:a16="http://schemas.microsoft.com/office/drawing/2014/main" id="{958E6D7A-23FC-4F28-91EF-127A085AC6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52510" y="2942059"/>
            <a:ext cx="2787242" cy="4026016"/>
          </a:xfrm>
          <a:prstGeom prst="rect">
            <a:avLst/>
          </a:prstGeom>
        </p:spPr>
      </p:pic>
    </p:spTree>
    <p:extLst>
      <p:ext uri="{BB962C8B-B14F-4D97-AF65-F5344CB8AC3E}">
        <p14:creationId xmlns:p14="http://schemas.microsoft.com/office/powerpoint/2010/main" val="12587896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magine 4" descr="Immagine che contiene giocattolo, bambola&#10;&#10;Descrizione generata automaticamente">
            <a:extLst>
              <a:ext uri="{FF2B5EF4-FFF2-40B4-BE49-F238E27FC236}">
                <a16:creationId xmlns:a16="http://schemas.microsoft.com/office/drawing/2014/main" id="{54165942-AE3C-4753-A0E5-E8B65FB327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7007" y="2460726"/>
            <a:ext cx="3612624" cy="4632598"/>
          </a:xfrm>
          <a:prstGeom prst="rect">
            <a:avLst/>
          </a:prstGeom>
        </p:spPr>
      </p:pic>
      <p:sp>
        <p:nvSpPr>
          <p:cNvPr id="4" name="Titolo 1">
            <a:extLst>
              <a:ext uri="{FF2B5EF4-FFF2-40B4-BE49-F238E27FC236}">
                <a16:creationId xmlns:a16="http://schemas.microsoft.com/office/drawing/2014/main" id="{B62FAEEF-7529-4A52-8D61-608D428DEC31}"/>
              </a:ext>
            </a:extLst>
          </p:cNvPr>
          <p:cNvSpPr>
            <a:spLocks noGrp="1"/>
          </p:cNvSpPr>
          <p:nvPr>
            <p:ph type="title"/>
          </p:nvPr>
        </p:nvSpPr>
        <p:spPr>
          <a:xfrm>
            <a:off x="1639218" y="299301"/>
            <a:ext cx="9018271" cy="1582052"/>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tIns="108000">
            <a:normAutofit fontScale="90000"/>
          </a:bodyPr>
          <a:lstStyle/>
          <a:p>
            <a:pPr algn="ctr"/>
            <a:r>
              <a:rPr lang="it-IT"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lueberry Regular" panose="02000500000000000000" pitchFamily="50" charset="0"/>
              </a:rPr>
              <a:t>I SUSSIDI PERSONALI DI PREGHIERA</a:t>
            </a:r>
          </a:p>
        </p:txBody>
      </p:sp>
      <p:sp>
        <p:nvSpPr>
          <p:cNvPr id="2" name="Fumetto: ovale 1">
            <a:extLst>
              <a:ext uri="{FF2B5EF4-FFF2-40B4-BE49-F238E27FC236}">
                <a16:creationId xmlns:a16="http://schemas.microsoft.com/office/drawing/2014/main" id="{7EDD4B4C-CF71-411A-8571-8D5B5BBEF5E5}"/>
              </a:ext>
            </a:extLst>
          </p:cNvPr>
          <p:cNvSpPr/>
          <p:nvPr/>
        </p:nvSpPr>
        <p:spPr>
          <a:xfrm>
            <a:off x="94592" y="3713091"/>
            <a:ext cx="4232707" cy="2730321"/>
          </a:xfrm>
          <a:prstGeom prst="wedgeEllipseCallout">
            <a:avLst>
              <a:gd name="adj1" fmla="val 66685"/>
              <a:gd name="adj2" fmla="val -336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dirty="0"/>
          </a:p>
          <a:p>
            <a:pPr algn="ctr"/>
            <a:r>
              <a:rPr lang="it-IT" sz="2400" b="1" dirty="0"/>
              <a:t>AVVENTO E NATALE</a:t>
            </a:r>
          </a:p>
          <a:p>
            <a:pPr algn="ctr"/>
            <a:r>
              <a:rPr lang="it-IT" dirty="0"/>
              <a:t> </a:t>
            </a:r>
            <a:endParaRPr lang="it-IT" sz="1000" dirty="0"/>
          </a:p>
          <a:p>
            <a:pPr algn="ctr"/>
            <a:r>
              <a:rPr lang="it-IT" sz="2400" b="1" i="1" dirty="0">
                <a:solidFill>
                  <a:srgbClr val="FFFF66"/>
                </a:solidFill>
                <a:effectLst>
                  <a:outerShdw blurRad="38100" dist="38100" dir="2700000" algn="tl">
                    <a:srgbClr val="000000">
                      <a:alpha val="43137"/>
                    </a:srgbClr>
                  </a:outerShdw>
                </a:effectLst>
              </a:rPr>
              <a:t>Dov’è il Re dei Giudei? </a:t>
            </a:r>
          </a:p>
          <a:p>
            <a:pPr algn="ctr"/>
            <a:br>
              <a:rPr lang="it-IT" sz="1200" b="1" i="1" dirty="0">
                <a:effectLst>
                  <a:outerShdw blurRad="38100" dist="38100" dir="2700000" algn="tl">
                    <a:srgbClr val="000000">
                      <a:alpha val="43137"/>
                    </a:srgbClr>
                  </a:outerShdw>
                </a:effectLst>
              </a:rPr>
            </a:br>
            <a:r>
              <a:rPr lang="it-IT" dirty="0">
                <a:effectLst>
                  <a:outerShdw blurRad="38100" dist="38100" dir="2700000" algn="tl">
                    <a:srgbClr val="000000">
                      <a:alpha val="43137"/>
                    </a:srgbClr>
                  </a:outerShdw>
                </a:effectLst>
              </a:rPr>
              <a:t>In cammino verso il Natale, accompagnati dalla figura </a:t>
            </a:r>
            <a:br>
              <a:rPr lang="it-IT" dirty="0">
                <a:effectLst>
                  <a:outerShdw blurRad="38100" dist="38100" dir="2700000" algn="tl">
                    <a:srgbClr val="000000">
                      <a:alpha val="43137"/>
                    </a:srgbClr>
                  </a:outerShdw>
                </a:effectLst>
              </a:rPr>
            </a:br>
            <a:r>
              <a:rPr lang="it-IT" dirty="0">
                <a:effectLst>
                  <a:outerShdw blurRad="38100" dist="38100" dir="2700000" algn="tl">
                    <a:srgbClr val="000000">
                      <a:alpha val="43137"/>
                    </a:srgbClr>
                  </a:outerShdw>
                </a:effectLst>
              </a:rPr>
              <a:t>dei Magi</a:t>
            </a:r>
            <a:r>
              <a:rPr lang="it-IT" dirty="0"/>
              <a:t>.</a:t>
            </a:r>
          </a:p>
          <a:p>
            <a:pPr algn="ctr"/>
            <a:endParaRPr lang="it-IT" dirty="0"/>
          </a:p>
        </p:txBody>
      </p:sp>
      <p:sp>
        <p:nvSpPr>
          <p:cNvPr id="6" name="Fumetto: ovale 5">
            <a:extLst>
              <a:ext uri="{FF2B5EF4-FFF2-40B4-BE49-F238E27FC236}">
                <a16:creationId xmlns:a16="http://schemas.microsoft.com/office/drawing/2014/main" id="{F538F287-6617-4EF1-BD9A-4F4F2D4CCD91}"/>
              </a:ext>
            </a:extLst>
          </p:cNvPr>
          <p:cNvSpPr/>
          <p:nvPr/>
        </p:nvSpPr>
        <p:spPr>
          <a:xfrm>
            <a:off x="6838682" y="2047741"/>
            <a:ext cx="4341377" cy="2562896"/>
          </a:xfrm>
          <a:prstGeom prst="wedgeEllipseCallout">
            <a:avLst>
              <a:gd name="adj1" fmla="val -57192"/>
              <a:gd name="adj2" fmla="val 211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a:p>
            <a:pPr algn="ctr"/>
            <a:r>
              <a:rPr lang="it-IT" sz="2200" b="1" dirty="0"/>
              <a:t>QUARESIMA E PASQUA</a:t>
            </a:r>
            <a:endParaRPr lang="it-IT" sz="2200" dirty="0"/>
          </a:p>
          <a:p>
            <a:pPr algn="ctr"/>
            <a:endParaRPr lang="it-IT" dirty="0"/>
          </a:p>
          <a:p>
            <a:pPr algn="ctr"/>
            <a:r>
              <a:rPr lang="it-IT" sz="2400" b="1" i="1" dirty="0">
                <a:solidFill>
                  <a:srgbClr val="FFFF66"/>
                </a:solidFill>
                <a:effectLst>
                  <a:outerShdw blurRad="38100" dist="38100" dir="2700000" algn="tl">
                    <a:srgbClr val="000000">
                      <a:alpha val="43137"/>
                    </a:srgbClr>
                  </a:outerShdw>
                </a:effectLst>
              </a:rPr>
              <a:t>Chi cerchi?</a:t>
            </a:r>
            <a:br>
              <a:rPr lang="it-IT" sz="2400" b="1" i="1" dirty="0">
                <a:solidFill>
                  <a:srgbClr val="FFFF66"/>
                </a:solidFill>
                <a:effectLst>
                  <a:outerShdw blurRad="38100" dist="38100" dir="2700000" algn="tl">
                    <a:srgbClr val="000000">
                      <a:alpha val="43137"/>
                    </a:srgbClr>
                  </a:outerShdw>
                </a:effectLst>
              </a:rPr>
            </a:br>
            <a:endParaRPr lang="it-IT" sz="1200" b="1" i="1" dirty="0">
              <a:solidFill>
                <a:srgbClr val="FFFF66"/>
              </a:solidFill>
              <a:effectLst>
                <a:outerShdw blurRad="38100" dist="38100" dir="2700000" algn="tl">
                  <a:srgbClr val="000000">
                    <a:alpha val="43137"/>
                  </a:srgbClr>
                </a:outerShdw>
              </a:effectLst>
            </a:endParaRPr>
          </a:p>
          <a:p>
            <a:pPr algn="ctr"/>
            <a:r>
              <a:rPr lang="it-IT" dirty="0">
                <a:effectLst>
                  <a:outerShdw blurRad="38100" dist="38100" dir="2700000" algn="tl">
                    <a:srgbClr val="000000">
                      <a:alpha val="43137"/>
                    </a:srgbClr>
                  </a:outerShdw>
                </a:effectLst>
              </a:rPr>
              <a:t> In cammino verso Pasqua accompagnati dal reporter Agostino</a:t>
            </a:r>
            <a:endParaRPr lang="it-IT" dirty="0"/>
          </a:p>
        </p:txBody>
      </p:sp>
    </p:spTree>
    <p:extLst>
      <p:ext uri="{BB962C8B-B14F-4D97-AF65-F5344CB8AC3E}">
        <p14:creationId xmlns:p14="http://schemas.microsoft.com/office/powerpoint/2010/main" val="10873528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066357C5-9D8A-46E8-BA4D-E4C0558E3DC9}"/>
              </a:ext>
            </a:extLst>
          </p:cNvPr>
          <p:cNvSpPr>
            <a:spLocks noGrp="1"/>
          </p:cNvSpPr>
          <p:nvPr>
            <p:ph type="title"/>
          </p:nvPr>
        </p:nvSpPr>
        <p:spPr>
          <a:xfrm>
            <a:off x="596677" y="257502"/>
            <a:ext cx="5033886" cy="2117512"/>
          </a:xfrm>
          <a:solidFill>
            <a:schemeClr val="accent4">
              <a:alpha val="50000"/>
            </a:schemeClr>
          </a:solidFill>
          <a:ln>
            <a:solidFill>
              <a:schemeClr val="accent2">
                <a:lumMod val="75000"/>
              </a:schemeClr>
            </a:solidFill>
          </a:ln>
        </p:spPr>
        <p:style>
          <a:lnRef idx="0">
            <a:scrgbClr r="0" g="0" b="0"/>
          </a:lnRef>
          <a:fillRef idx="0">
            <a:scrgbClr r="0" g="0" b="0"/>
          </a:fillRef>
          <a:effectRef idx="0">
            <a:scrgbClr r="0" g="0" b="0"/>
          </a:effectRef>
          <a:fontRef idx="minor">
            <a:schemeClr val="lt1"/>
          </a:fontRef>
        </p:style>
        <p:txBody>
          <a:bodyPr>
            <a:normAutofit/>
          </a:bodyPr>
          <a:lstStyle/>
          <a:p>
            <a:pPr algn="ctr"/>
            <a:r>
              <a:rPr lang="it-IT"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lueberry Regular" panose="02000500000000000000" pitchFamily="50" charset="0"/>
              </a:rPr>
              <a:t>CAMPO SCUOLA</a:t>
            </a:r>
          </a:p>
        </p:txBody>
      </p:sp>
      <p:sp>
        <p:nvSpPr>
          <p:cNvPr id="3" name="Elaborazione 2">
            <a:extLst>
              <a:ext uri="{FF2B5EF4-FFF2-40B4-BE49-F238E27FC236}">
                <a16:creationId xmlns:a16="http://schemas.microsoft.com/office/drawing/2014/main" id="{9A2EAE47-11F1-46A2-950B-D313E8A66C64}"/>
              </a:ext>
            </a:extLst>
          </p:cNvPr>
          <p:cNvSpPr/>
          <p:nvPr/>
        </p:nvSpPr>
        <p:spPr>
          <a:xfrm>
            <a:off x="1208689" y="2186152"/>
            <a:ext cx="10146079" cy="441434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itchFamily="34" charset="0"/>
              <a:buChar char="•"/>
            </a:pPr>
            <a:r>
              <a:rPr lang="it-IT" sz="2000" dirty="0"/>
              <a:t>La proposta per il Campo scuola - </a:t>
            </a:r>
            <a:r>
              <a:rPr lang="it-IT" sz="2000" dirty="0" err="1"/>
              <a:t>Grest</a:t>
            </a:r>
            <a:r>
              <a:rPr lang="it-IT" sz="2000" dirty="0"/>
              <a:t> estivo, è l’esperienza formativa che costituisce il cuore del </a:t>
            </a:r>
            <a:r>
              <a:rPr lang="it-IT" sz="2000" b="1" dirty="0">
                <a:solidFill>
                  <a:srgbClr val="FFFF66"/>
                </a:solidFill>
              </a:rPr>
              <a:t>“Tempo Estate Eccezionale”</a:t>
            </a:r>
            <a:r>
              <a:rPr lang="it-IT" sz="2000" dirty="0"/>
              <a:t>. </a:t>
            </a:r>
          </a:p>
          <a:p>
            <a:pPr marL="342900" indent="-342900" algn="just">
              <a:buFont typeface="Arial" pitchFamily="34" charset="0"/>
              <a:buChar char="•"/>
            </a:pPr>
            <a:r>
              <a:rPr lang="it-IT" sz="2000" dirty="0"/>
              <a:t>La struttura è calibrata su un arco di </a:t>
            </a:r>
            <a:r>
              <a:rPr lang="it-IT" sz="2000" b="1" dirty="0">
                <a:solidFill>
                  <a:srgbClr val="FFFF66"/>
                </a:solidFill>
              </a:rPr>
              <a:t>sette giorni</a:t>
            </a:r>
            <a:r>
              <a:rPr lang="it-IT" sz="2000" dirty="0"/>
              <a:t> durante i quali i bambini ed i ragazzi fanno conoscenza di una figura biblica o di un testimone che li aiuta a rileggere la loro fede e le loro relazioni. </a:t>
            </a:r>
          </a:p>
          <a:p>
            <a:pPr marL="342900" indent="-342900" algn="just">
              <a:buFont typeface="Arial" pitchFamily="34" charset="0"/>
              <a:buChar char="•"/>
            </a:pPr>
            <a:r>
              <a:rPr lang="it-IT" sz="2000" dirty="0"/>
              <a:t>Il testimone che accompagna i ragazzi in questo Tempo Estate Eccezionale è </a:t>
            </a:r>
            <a:r>
              <a:rPr lang="it-IT" sz="2000" b="1" dirty="0">
                <a:solidFill>
                  <a:srgbClr val="FFFF00"/>
                </a:solidFill>
              </a:rPr>
              <a:t>Giona</a:t>
            </a:r>
            <a:r>
              <a:rPr lang="it-IT" sz="2000" dirty="0"/>
              <a:t>, un profeta che inizialmente si oppone alla missione affidatagli da Dio.</a:t>
            </a:r>
          </a:p>
          <a:p>
            <a:pPr marL="800100" lvl="1" indent="-342900" algn="just">
              <a:buFont typeface="Arial" pitchFamily="34" charset="0"/>
              <a:buChar char="•"/>
            </a:pPr>
            <a:r>
              <a:rPr lang="it-IT" sz="1900" dirty="0"/>
              <a:t>Il libro di Giona è un racconto didattico, è una parabola: la vicenda del profeta, infatti, è la storia del popolo di Israele. Il libro è pervaso da un tono ironico e si conclude con una domanda. </a:t>
            </a:r>
            <a:r>
              <a:rPr lang="it-IT" sz="1900" b="1" dirty="0">
                <a:solidFill>
                  <a:srgbClr val="FFFF66"/>
                </a:solidFill>
              </a:rPr>
              <a:t>Essa fa emergere l'universalità dell'amore e della misericordia di Dio.</a:t>
            </a:r>
            <a:r>
              <a:rPr lang="it-IT" sz="1900" dirty="0"/>
              <a:t> Diventa, così, chiaro che la Parola divina non condanna, non mira tanto alla punizione, quanto alla conversione.</a:t>
            </a:r>
          </a:p>
          <a:p>
            <a:pPr marL="800100" lvl="1" indent="-342900" algn="just">
              <a:buFont typeface="Arial" pitchFamily="34" charset="0"/>
              <a:buChar char="•"/>
            </a:pPr>
            <a:r>
              <a:rPr lang="it-IT" sz="1900" dirty="0"/>
              <a:t>Nell’anno della sequela </a:t>
            </a:r>
            <a:r>
              <a:rPr lang="it-IT" sz="1900" b="1" dirty="0">
                <a:solidFill>
                  <a:srgbClr val="FFFF66"/>
                </a:solidFill>
              </a:rPr>
              <a:t>i ragazzi sono proprio chiamati alla conversione al Vangelo della vita, attraverso scelte concrete da attuare nella vita quotidiana</a:t>
            </a:r>
            <a:r>
              <a:rPr lang="it-IT" sz="1900" dirty="0"/>
              <a:t>.</a:t>
            </a:r>
          </a:p>
        </p:txBody>
      </p:sp>
    </p:spTree>
    <p:extLst>
      <p:ext uri="{BB962C8B-B14F-4D97-AF65-F5344CB8AC3E}">
        <p14:creationId xmlns:p14="http://schemas.microsoft.com/office/powerpoint/2010/main" val="3555698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FDB8CA1-0322-4DE0-8858-67BDE36564A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t="11963" b="3767"/>
          <a:stretch/>
        </p:blipFill>
        <p:spPr>
          <a:xfrm>
            <a:off x="0" y="-97660"/>
            <a:ext cx="12191980" cy="7044998"/>
          </a:xfrm>
          <a:prstGeom prst="rect">
            <a:avLst/>
          </a:prstGeom>
        </p:spPr>
      </p:pic>
      <p:sp>
        <p:nvSpPr>
          <p:cNvPr id="6" name="CasellaDiTesto 5">
            <a:extLst>
              <a:ext uri="{FF2B5EF4-FFF2-40B4-BE49-F238E27FC236}">
                <a16:creationId xmlns:a16="http://schemas.microsoft.com/office/drawing/2014/main" id="{168BA294-D710-4200-BF78-89E8153F96C9}"/>
              </a:ext>
            </a:extLst>
          </p:cNvPr>
          <p:cNvSpPr txBox="1"/>
          <p:nvPr/>
        </p:nvSpPr>
        <p:spPr>
          <a:xfrm>
            <a:off x="476594" y="1909822"/>
            <a:ext cx="4652454" cy="2315329"/>
          </a:xfrm>
          <a:prstGeom prst="rect">
            <a:avLst/>
          </a:prstGeom>
          <a:ln>
            <a:solidFill>
              <a:srgbClr val="FFFF00"/>
            </a:solidFill>
          </a:ln>
        </p:spPr>
        <p:style>
          <a:lnRef idx="3">
            <a:schemeClr val="lt1"/>
          </a:lnRef>
          <a:fillRef idx="1">
            <a:schemeClr val="accent4"/>
          </a:fillRef>
          <a:effectRef idx="1">
            <a:schemeClr val="accent4"/>
          </a:effectRef>
          <a:fontRef idx="minor">
            <a:schemeClr val="lt1"/>
          </a:fontRef>
        </p:style>
        <p:txBody>
          <a:bodyPr vert="horz" wrap="square" lIns="91440" tIns="45720" rIns="91440" bIns="45720" rtlCol="0" anchor="ctr">
            <a:noAutofit/>
          </a:bodyPr>
          <a:lstStyle/>
          <a:p>
            <a:pPr algn="ctr">
              <a:lnSpc>
                <a:spcPct val="90000"/>
              </a:lnSpc>
              <a:spcBef>
                <a:spcPct val="0"/>
              </a:spcBef>
              <a:spcAft>
                <a:spcPts val="600"/>
              </a:spcAft>
            </a:pPr>
            <a:r>
              <a:rPr lang="en-US" sz="2800" b="1" dirty="0">
                <a:solidFill>
                  <a:srgbClr val="C00000"/>
                </a:solidFill>
                <a:latin typeface="Blueberry Regular" panose="02000500000000000000" pitchFamily="50" charset="0"/>
                <a:ea typeface="+mj-ea"/>
                <a:cs typeface="+mj-cs"/>
              </a:rPr>
              <a:t>LA STAMPA ASSOCIATIVA</a:t>
            </a:r>
            <a:br>
              <a:rPr lang="en-US" sz="2800" b="1" dirty="0">
                <a:solidFill>
                  <a:schemeClr val="lt1"/>
                </a:solidFill>
                <a:latin typeface="Rockwell" panose="02060603020205020403" pitchFamily="18" charset="0"/>
                <a:ea typeface="+mj-ea"/>
                <a:cs typeface="+mj-cs"/>
              </a:rPr>
            </a:br>
            <a:r>
              <a:rPr lang="en-US" sz="2800" dirty="0">
                <a:solidFill>
                  <a:schemeClr val="lt1"/>
                </a:solidFill>
                <a:effectLst>
                  <a:outerShdw blurRad="38100" dist="38100" dir="2700000" algn="tl">
                    <a:srgbClr val="000000">
                      <a:alpha val="43137"/>
                    </a:srgbClr>
                  </a:outerShdw>
                </a:effectLst>
                <a:latin typeface="Berlin Sans FB Demi" pitchFamily="34" charset="0"/>
                <a:ea typeface="+mj-ea"/>
                <a:cs typeface="+mj-cs"/>
              </a:rPr>
              <a:t>La </a:t>
            </a:r>
            <a:r>
              <a:rPr lang="en-US" sz="2800" dirty="0" err="1">
                <a:solidFill>
                  <a:schemeClr val="lt1"/>
                </a:solidFill>
                <a:effectLst>
                  <a:outerShdw blurRad="38100" dist="38100" dir="2700000" algn="tl">
                    <a:srgbClr val="000000">
                      <a:alpha val="43137"/>
                    </a:srgbClr>
                  </a:outerShdw>
                </a:effectLst>
                <a:latin typeface="Berlin Sans FB Demi" pitchFamily="34" charset="0"/>
                <a:ea typeface="+mj-ea"/>
                <a:cs typeface="+mj-cs"/>
              </a:rPr>
              <a:t>Giostra</a:t>
            </a:r>
            <a:br>
              <a:rPr lang="en-US" sz="2800" dirty="0">
                <a:solidFill>
                  <a:schemeClr val="lt1"/>
                </a:solidFill>
                <a:effectLst>
                  <a:outerShdw blurRad="38100" dist="38100" dir="2700000" algn="tl">
                    <a:srgbClr val="000000">
                      <a:alpha val="43137"/>
                    </a:srgbClr>
                  </a:outerShdw>
                </a:effectLst>
                <a:latin typeface="Berlin Sans FB Demi" pitchFamily="34" charset="0"/>
                <a:ea typeface="+mj-ea"/>
                <a:cs typeface="+mj-cs"/>
              </a:rPr>
            </a:br>
            <a:r>
              <a:rPr lang="en-US" sz="2800" dirty="0" err="1">
                <a:solidFill>
                  <a:schemeClr val="lt1"/>
                </a:solidFill>
                <a:effectLst>
                  <a:outerShdw blurRad="38100" dist="38100" dir="2700000" algn="tl">
                    <a:srgbClr val="000000">
                      <a:alpha val="43137"/>
                    </a:srgbClr>
                  </a:outerShdw>
                </a:effectLst>
                <a:latin typeface="Berlin Sans FB Demi" pitchFamily="34" charset="0"/>
                <a:ea typeface="+mj-ea"/>
                <a:cs typeface="+mj-cs"/>
              </a:rPr>
              <a:t>Foglie</a:t>
            </a:r>
            <a:br>
              <a:rPr lang="en-US" sz="2800" dirty="0">
                <a:solidFill>
                  <a:schemeClr val="lt1"/>
                </a:solidFill>
                <a:effectLst>
                  <a:outerShdw blurRad="38100" dist="38100" dir="2700000" algn="tl">
                    <a:srgbClr val="000000">
                      <a:alpha val="43137"/>
                    </a:srgbClr>
                  </a:outerShdw>
                </a:effectLst>
                <a:latin typeface="Berlin Sans FB Demi" pitchFamily="34" charset="0"/>
                <a:ea typeface="+mj-ea"/>
                <a:cs typeface="+mj-cs"/>
              </a:rPr>
            </a:br>
            <a:r>
              <a:rPr lang="en-US" sz="2800" dirty="0" err="1">
                <a:solidFill>
                  <a:schemeClr val="lt1"/>
                </a:solidFill>
                <a:effectLst>
                  <a:outerShdw blurRad="38100" dist="38100" dir="2700000" algn="tl">
                    <a:srgbClr val="000000">
                      <a:alpha val="43137"/>
                    </a:srgbClr>
                  </a:outerShdw>
                </a:effectLst>
                <a:latin typeface="Berlin Sans FB Demi" pitchFamily="34" charset="0"/>
                <a:ea typeface="+mj-ea"/>
                <a:cs typeface="+mj-cs"/>
              </a:rPr>
              <a:t>Ragazzi</a:t>
            </a:r>
            <a:endParaRPr lang="en-US" sz="2800" dirty="0">
              <a:solidFill>
                <a:schemeClr val="lt1"/>
              </a:solidFill>
              <a:effectLst>
                <a:outerShdw blurRad="38100" dist="38100" dir="2700000" algn="tl">
                  <a:srgbClr val="000000">
                    <a:alpha val="43137"/>
                  </a:srgbClr>
                </a:outerShdw>
              </a:effectLst>
              <a:latin typeface="Berlin Sans FB Demi" pitchFamily="34" charset="0"/>
              <a:ea typeface="+mj-ea"/>
              <a:cs typeface="+mj-cs"/>
            </a:endParaRPr>
          </a:p>
        </p:txBody>
      </p:sp>
    </p:spTree>
    <p:extLst>
      <p:ext uri="{BB962C8B-B14F-4D97-AF65-F5344CB8AC3E}">
        <p14:creationId xmlns:p14="http://schemas.microsoft.com/office/powerpoint/2010/main" val="3783420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B62FAEEF-7529-4A52-8D61-608D428DEC31}"/>
              </a:ext>
            </a:extLst>
          </p:cNvPr>
          <p:cNvSpPr>
            <a:spLocks noGrp="1"/>
          </p:cNvSpPr>
          <p:nvPr>
            <p:ph type="title"/>
          </p:nvPr>
        </p:nvSpPr>
        <p:spPr>
          <a:xfrm>
            <a:off x="2537033" y="2766219"/>
            <a:ext cx="7117934" cy="1325563"/>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it-IT" sz="6000" dirty="0">
                <a:solidFill>
                  <a:srgbClr val="FFFF00"/>
                </a:solidFill>
                <a:effectLst>
                  <a:outerShdw blurRad="38100" dist="38100" dir="2700000" algn="tl">
                    <a:srgbClr val="000000">
                      <a:alpha val="43137"/>
                    </a:srgbClr>
                  </a:outerShdw>
                </a:effectLst>
                <a:latin typeface="Blueberry Regular" panose="02000500000000000000" pitchFamily="50" charset="0"/>
              </a:rPr>
              <a:t>BUON CAMMINO</a:t>
            </a:r>
          </a:p>
        </p:txBody>
      </p:sp>
    </p:spTree>
    <p:extLst>
      <p:ext uri="{BB962C8B-B14F-4D97-AF65-F5344CB8AC3E}">
        <p14:creationId xmlns:p14="http://schemas.microsoft.com/office/powerpoint/2010/main" val="27095090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DDBBBA-6F00-44DD-B54E-300B5EBDD5F7}"/>
              </a:ext>
            </a:extLst>
          </p:cNvPr>
          <p:cNvSpPr>
            <a:spLocks noGrp="1"/>
          </p:cNvSpPr>
          <p:nvPr>
            <p:ph type="title"/>
          </p:nvPr>
        </p:nvSpPr>
        <p:spPr>
          <a:xfrm>
            <a:off x="4095397" y="195209"/>
            <a:ext cx="4515204" cy="753029"/>
          </a:xfr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tIns="108000">
            <a:normAutofit/>
          </a:bodyPr>
          <a:lstStyle/>
          <a:p>
            <a:pPr algn="ctr"/>
            <a:r>
              <a:rPr lang="it-IT" sz="2800" b="1" dirty="0">
                <a:solidFill>
                  <a:srgbClr val="C00000"/>
                </a:solidFill>
                <a:effectLst>
                  <a:outerShdw blurRad="38100" dist="38100" dir="2700000" algn="tl">
                    <a:srgbClr val="000000">
                      <a:alpha val="43137"/>
                    </a:srgbClr>
                  </a:outerShdw>
                </a:effectLst>
                <a:latin typeface="Blueberry Regular" panose="02000500000000000000" pitchFamily="50" charset="0"/>
              </a:rPr>
              <a:t>LA REALTA’ DEI RAGAZZI</a:t>
            </a:r>
          </a:p>
        </p:txBody>
      </p:sp>
      <p:sp>
        <p:nvSpPr>
          <p:cNvPr id="5" name="Fumetto: rettangolo 4">
            <a:extLst>
              <a:ext uri="{FF2B5EF4-FFF2-40B4-BE49-F238E27FC236}">
                <a16:creationId xmlns:a16="http://schemas.microsoft.com/office/drawing/2014/main" id="{DBB1E154-5BE1-4A9B-8687-D6B4FB3EC7C0}"/>
              </a:ext>
            </a:extLst>
          </p:cNvPr>
          <p:cNvSpPr/>
          <p:nvPr/>
        </p:nvSpPr>
        <p:spPr>
          <a:xfrm>
            <a:off x="441960" y="1630680"/>
            <a:ext cx="8168641" cy="4279082"/>
          </a:xfrm>
          <a:prstGeom prst="wedgeRectCallout">
            <a:avLst>
              <a:gd name="adj1" fmla="val 65309"/>
              <a:gd name="adj2" fmla="val -451"/>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AC7A8481-C352-47E4-BF17-00C62CE05F3A}"/>
              </a:ext>
            </a:extLst>
          </p:cNvPr>
          <p:cNvSpPr txBox="1"/>
          <p:nvPr/>
        </p:nvSpPr>
        <p:spPr>
          <a:xfrm>
            <a:off x="573832" y="1877395"/>
            <a:ext cx="7903028" cy="3539430"/>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ea typeface="STXinwei" panose="02010800040101010101" pitchFamily="2" charset="-122"/>
                <a:cs typeface="Times New Roman" panose="02020603050405020304" pitchFamily="18" charset="0"/>
              </a:rPr>
              <a:t>La realtà dei ragazzi è tutto </a:t>
            </a:r>
            <a:r>
              <a:rPr lang="it-IT" sz="2400" b="1" dirty="0">
                <a:solidFill>
                  <a:srgbClr val="C00000"/>
                </a:solidFill>
                <a:effectLst>
                  <a:outerShdw blurRad="38100" dist="38100" dir="2700000" algn="tl">
                    <a:srgbClr val="000000">
                      <a:alpha val="43137"/>
                    </a:srgbClr>
                  </a:outerShdw>
                </a:effectLst>
                <a:ea typeface="STXinwei" panose="02010800040101010101" pitchFamily="2" charset="-122"/>
                <a:cs typeface="Times New Roman" panose="02020603050405020304" pitchFamily="18" charset="0"/>
              </a:rPr>
              <a:t>ciò che i piccoli stanno vivendo </a:t>
            </a:r>
            <a:r>
              <a:rPr lang="it-IT" sz="2400" dirty="0">
                <a:ea typeface="STXinwei" panose="02010800040101010101" pitchFamily="2" charset="-122"/>
                <a:cs typeface="Times New Roman" panose="02020603050405020304" pitchFamily="18" charset="0"/>
              </a:rPr>
              <a:t>in questo tempo storico, è l’insieme di domande, aspettative, sogni, difficoltà, disagi, aspirazioni, interessi che emergono </a:t>
            </a:r>
            <a:r>
              <a:rPr lang="it-IT" sz="2400" b="1" dirty="0">
                <a:solidFill>
                  <a:srgbClr val="C00000"/>
                </a:solidFill>
                <a:effectLst>
                  <a:outerShdw blurRad="38100" dist="38100" dir="2700000" algn="tl">
                    <a:srgbClr val="000000">
                      <a:alpha val="43137"/>
                    </a:srgbClr>
                  </a:outerShdw>
                </a:effectLst>
                <a:ea typeface="STXinwei" panose="02010800040101010101" pitchFamily="2" charset="-122"/>
                <a:cs typeface="Times New Roman" panose="02020603050405020304" pitchFamily="18" charset="0"/>
              </a:rPr>
              <a:t>dall’osservazione del loro mondo</a:t>
            </a:r>
            <a:r>
              <a:rPr lang="it-IT" sz="2400" dirty="0">
                <a:ea typeface="STXinwei" panose="02010800040101010101" pitchFamily="2" charset="-122"/>
                <a:cs typeface="Times New Roman" panose="02020603050405020304" pitchFamily="18" charset="0"/>
              </a:rPr>
              <a:t>.</a:t>
            </a:r>
          </a:p>
          <a:p>
            <a:pPr marL="342900" indent="-342900" algn="just">
              <a:buFont typeface="Arial" panose="020B0604020202020204" pitchFamily="34" charset="0"/>
              <a:buChar char="•"/>
            </a:pPr>
            <a:endParaRPr lang="it-IT" sz="2400" i="1" dirty="0">
              <a:ea typeface="STXinwei" panose="02010800040101010101" pitchFamily="2" charset="-122"/>
              <a:cs typeface="Times New Roman" panose="02020603050405020304" pitchFamily="18" charset="0"/>
            </a:endParaRPr>
          </a:p>
          <a:p>
            <a:pPr marL="342900" indent="-342900" algn="just">
              <a:buFont typeface="Arial" panose="020B0604020202020204" pitchFamily="34" charset="0"/>
              <a:buChar char="•"/>
            </a:pPr>
            <a:r>
              <a:rPr lang="it-IT" sz="2000" i="1" dirty="0"/>
              <a:t>Stiamo insieme e... Ascoltiamo la Parola di Dio […], ascoltiamo ‘i buoni consigli’ di chi ci è prossimo, degli adulti, dei nostri coetanei e soprattutto dei più piccoli, in modo tale da capire meglio </a:t>
            </a:r>
            <a:r>
              <a:rPr lang="it-IT" sz="2000" b="1" i="1" dirty="0">
                <a:solidFill>
                  <a:srgbClr val="C00000"/>
                </a:solidFill>
                <a:effectLst>
                  <a:outerShdw blurRad="38100" dist="38100" dir="2700000" algn="tl">
                    <a:srgbClr val="000000">
                      <a:alpha val="43137"/>
                    </a:srgbClr>
                  </a:outerShdw>
                </a:effectLst>
              </a:rPr>
              <a:t>noi stessi, ciò che non vediamo, ciò che ci circonda</a:t>
            </a:r>
            <a:r>
              <a:rPr lang="it-IT" sz="2000" i="1" dirty="0"/>
              <a:t> e, a volte, ci limita</a:t>
            </a:r>
            <a:r>
              <a:rPr lang="it-IT" sz="2000" dirty="0"/>
              <a:t>.</a:t>
            </a:r>
            <a:r>
              <a:rPr lang="it-IT" sz="2000" i="1" dirty="0">
                <a:ea typeface="STXinwei" panose="02010800040101010101" pitchFamily="2" charset="-122"/>
                <a:cs typeface="Times New Roman" panose="02020603050405020304" pitchFamily="18" charset="0"/>
              </a:rPr>
              <a:t> </a:t>
            </a:r>
            <a:r>
              <a:rPr lang="it-IT" sz="2000" b="1" dirty="0">
                <a:solidFill>
                  <a:srgbClr val="C00000"/>
                </a:solidFill>
                <a:effectLst>
                  <a:outerShdw blurRad="38100" dist="38100" dir="2700000" algn="tl">
                    <a:srgbClr val="000000">
                      <a:alpha val="43137"/>
                    </a:srgbClr>
                  </a:outerShdw>
                </a:effectLst>
                <a:ea typeface="STXinwei" panose="02010800040101010101" pitchFamily="2" charset="-122"/>
                <a:cs typeface="Times New Roman" panose="02020603050405020304" pitchFamily="18" charset="0"/>
              </a:rPr>
              <a:t>(Da </a:t>
            </a:r>
            <a:r>
              <a:rPr lang="it-IT" sz="2000" b="1" i="1" dirty="0">
                <a:solidFill>
                  <a:srgbClr val="C00000"/>
                </a:solidFill>
                <a:effectLst>
                  <a:outerShdw blurRad="38100" dist="38100" dir="2700000" algn="tl">
                    <a:srgbClr val="000000">
                      <a:alpha val="43137"/>
                    </a:srgbClr>
                  </a:outerShdw>
                </a:effectLst>
                <a:ea typeface="STXinwei" panose="02010800040101010101" pitchFamily="2" charset="-122"/>
                <a:cs typeface="Times New Roman" panose="02020603050405020304" pitchFamily="18" charset="0"/>
              </a:rPr>
              <a:t>Light Up. Documento finale,</a:t>
            </a:r>
            <a:r>
              <a:rPr lang="it-IT" sz="2000" b="1" dirty="0">
                <a:solidFill>
                  <a:srgbClr val="C00000"/>
                </a:solidFill>
                <a:effectLst>
                  <a:outerShdw blurRad="38100" dist="38100" dir="2700000" algn="tl">
                    <a:srgbClr val="000000">
                      <a:alpha val="43137"/>
                    </a:srgbClr>
                  </a:outerShdw>
                </a:effectLst>
                <a:ea typeface="STXinwei" panose="02010800040101010101" pitchFamily="2" charset="-122"/>
                <a:cs typeface="Times New Roman" panose="02020603050405020304" pitchFamily="18" charset="0"/>
              </a:rPr>
              <a:t> 2019)</a:t>
            </a:r>
            <a:r>
              <a:rPr lang="it-IT" sz="2000" dirty="0">
                <a:solidFill>
                  <a:srgbClr val="C00000"/>
                </a:solidFill>
                <a:effectLst>
                  <a:outerShdw blurRad="38100" dist="38100" dir="2700000" algn="tl">
                    <a:srgbClr val="000000">
                      <a:alpha val="43137"/>
                    </a:srgbClr>
                  </a:outerShdw>
                </a:effectLst>
                <a:ea typeface="STXinwei" panose="02010800040101010101" pitchFamily="2" charset="-122"/>
                <a:cs typeface="Times New Roman" panose="02020603050405020304" pitchFamily="18" charset="0"/>
              </a:rPr>
              <a:t> </a:t>
            </a:r>
          </a:p>
        </p:txBody>
      </p:sp>
      <p:pic>
        <p:nvPicPr>
          <p:cNvPr id="7" name="Immagine 6">
            <a:extLst>
              <a:ext uri="{FF2B5EF4-FFF2-40B4-BE49-F238E27FC236}">
                <a16:creationId xmlns:a16="http://schemas.microsoft.com/office/drawing/2014/main" id="{B8D9682F-BBC8-4D37-A84F-B46D8400BD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9640457" y="3049315"/>
            <a:ext cx="3087942" cy="3959781"/>
          </a:xfrm>
          <a:prstGeom prst="rect">
            <a:avLst/>
          </a:prstGeom>
        </p:spPr>
      </p:pic>
    </p:spTree>
    <p:extLst>
      <p:ext uri="{BB962C8B-B14F-4D97-AF65-F5344CB8AC3E}">
        <p14:creationId xmlns:p14="http://schemas.microsoft.com/office/powerpoint/2010/main" val="330727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7DEB7DD-9ACB-4C1D-9172-6DF9F445B22F}"/>
              </a:ext>
            </a:extLst>
          </p:cNvPr>
          <p:cNvSpPr txBox="1">
            <a:spLocks/>
          </p:cNvSpPr>
          <p:nvPr/>
        </p:nvSpPr>
        <p:spPr>
          <a:xfrm>
            <a:off x="4040622" y="206505"/>
            <a:ext cx="6068578" cy="660270"/>
          </a:xfrm>
          <a:prstGeom prst="rect">
            <a:avLst/>
          </a:prstGeom>
          <a:solidFill>
            <a:srgbClr val="9AF2A0"/>
          </a:solidFill>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800" b="1" dirty="0">
                <a:solidFill>
                  <a:schemeClr val="accent6">
                    <a:lumMod val="50000"/>
                  </a:schemeClr>
                </a:solidFill>
                <a:effectLst>
                  <a:outerShdw blurRad="38100" dist="38100" dir="2700000" algn="tl">
                    <a:srgbClr val="000000">
                      <a:alpha val="43137"/>
                    </a:srgbClr>
                  </a:outerShdw>
                </a:effectLst>
                <a:latin typeface="Blueberry Regular" panose="02000500000000000000" pitchFamily="50" charset="0"/>
              </a:rPr>
              <a:t>NEL CAMMINO DELLA CHIESA</a:t>
            </a:r>
          </a:p>
        </p:txBody>
      </p:sp>
      <p:sp>
        <p:nvSpPr>
          <p:cNvPr id="5" name="Fumetto: rettangolo 4">
            <a:extLst>
              <a:ext uri="{FF2B5EF4-FFF2-40B4-BE49-F238E27FC236}">
                <a16:creationId xmlns:a16="http://schemas.microsoft.com/office/drawing/2014/main" id="{ACD161E4-2E7F-4FF8-8300-2C9826D1E391}"/>
              </a:ext>
            </a:extLst>
          </p:cNvPr>
          <p:cNvSpPr/>
          <p:nvPr/>
        </p:nvSpPr>
        <p:spPr>
          <a:xfrm>
            <a:off x="2712720" y="1127760"/>
            <a:ext cx="9277117" cy="5357707"/>
          </a:xfrm>
          <a:prstGeom prst="wedgeRectCallout">
            <a:avLst>
              <a:gd name="adj1" fmla="val -59892"/>
              <a:gd name="adj2" fmla="val -416"/>
            </a:avLst>
          </a:prstGeom>
          <a:solidFill>
            <a:srgbClr val="9AF2A0"/>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buFont typeface="Arial" panose="020B0604020202020204" pitchFamily="34" charset="0"/>
              <a:buChar char="•"/>
            </a:pPr>
            <a:r>
              <a:rPr lang="it-IT" sz="2200" dirty="0">
                <a:solidFill>
                  <a:schemeClr val="tx1"/>
                </a:solidFill>
              </a:rPr>
              <a:t>Il cammino della Chiesa universale abbraccia la sfida di una </a:t>
            </a:r>
            <a:r>
              <a:rPr lang="it-IT" sz="2200" b="1" dirty="0">
                <a:solidFill>
                  <a:schemeClr val="accent6">
                    <a:lumMod val="50000"/>
                  </a:schemeClr>
                </a:solidFill>
                <a:effectLst>
                  <a:outerShdw blurRad="38100" dist="38100" dir="2700000" algn="tl">
                    <a:srgbClr val="000000">
                      <a:alpha val="43137"/>
                    </a:srgbClr>
                  </a:outerShdw>
                </a:effectLst>
              </a:rPr>
              <a:t>conversione pastorale e missionaria.</a:t>
            </a:r>
            <a:r>
              <a:rPr lang="it-IT" sz="2200" b="1" dirty="0">
                <a:solidFill>
                  <a:schemeClr val="tx1"/>
                </a:solidFill>
              </a:rPr>
              <a:t> </a:t>
            </a:r>
            <a:r>
              <a:rPr lang="it-IT" sz="2200" dirty="0">
                <a:solidFill>
                  <a:schemeClr val="tx1"/>
                </a:solidFill>
              </a:rPr>
              <a:t>Si tratta di fare in modo che «la pastorale ordinaria in tutte le sue istanze sia più espansiva e aperta», «ponga gli agenti pastorali in costante atteggiamento di “uscita” e </a:t>
            </a:r>
            <a:r>
              <a:rPr lang="it-IT" sz="2200" b="1" dirty="0">
                <a:solidFill>
                  <a:schemeClr val="accent6">
                    <a:lumMod val="50000"/>
                  </a:schemeClr>
                </a:solidFill>
                <a:effectLst>
                  <a:outerShdw blurRad="38100" dist="38100" dir="2700000" algn="tl">
                    <a:srgbClr val="000000">
                      <a:alpha val="43137"/>
                    </a:srgbClr>
                  </a:outerShdw>
                </a:effectLst>
              </a:rPr>
              <a:t>favorisca così la risposta positiva di tutti coloro ai quali Gesù offre la sua amicizia</a:t>
            </a:r>
            <a:r>
              <a:rPr lang="it-IT" sz="2200" b="1" dirty="0">
                <a:solidFill>
                  <a:schemeClr val="accent6">
                    <a:lumMod val="50000"/>
                  </a:schemeClr>
                </a:solidFill>
              </a:rPr>
              <a:t>»</a:t>
            </a:r>
            <a:r>
              <a:rPr lang="it-IT" sz="2200" dirty="0">
                <a:solidFill>
                  <a:schemeClr val="tx1"/>
                </a:solidFill>
              </a:rPr>
              <a:t> (EG, 27).</a:t>
            </a:r>
          </a:p>
          <a:p>
            <a:pPr marL="800100" lvl="1" indent="-342900" algn="just">
              <a:buFont typeface="Arial" panose="020B0604020202020204" pitchFamily="34" charset="0"/>
              <a:buChar char="•"/>
            </a:pPr>
            <a:r>
              <a:rPr lang="it-IT" i="1" dirty="0">
                <a:solidFill>
                  <a:schemeClr val="tx1"/>
                </a:solidFill>
              </a:rPr>
              <a:t>Non si tratta più soltanto di “usare” strumenti di comunicazione, ma di </a:t>
            </a:r>
            <a:r>
              <a:rPr lang="it-IT" b="1" i="1" dirty="0">
                <a:solidFill>
                  <a:schemeClr val="tx1"/>
                </a:solidFill>
              </a:rPr>
              <a:t>vivere in una cultura ampiamente digitalizzata che ha impatti profondissimi sulla nozione di tempo e di spazio, sulla percezione di sé, degli altri e del mondo, sul modo di comunicare, di apprendere, di informarsi</a:t>
            </a:r>
            <a:r>
              <a:rPr lang="it-IT" i="1" dirty="0">
                <a:solidFill>
                  <a:schemeClr val="tx1"/>
                </a:solidFill>
              </a:rPr>
              <a:t>, di entrare in relazione con gli altri. […] Il funzionamento di molte piattaforme finisce spesso per favorire l’incontro tra persone che la pensano allo stesso modo, ostacolando il confronto tra le differenze. Questi circuiti chiusi facilitano la diffusione di informazioni e notizie false, fomentando pregiudizi e odio </a:t>
            </a:r>
            <a:r>
              <a:rPr lang="it-IT" dirty="0">
                <a:solidFill>
                  <a:schemeClr val="tx1"/>
                </a:solidFill>
              </a:rPr>
              <a:t>(CV, 86.89)</a:t>
            </a:r>
            <a:r>
              <a:rPr lang="it-IT" i="1" dirty="0">
                <a:solidFill>
                  <a:schemeClr val="tx1"/>
                </a:solidFill>
              </a:rPr>
              <a:t>.</a:t>
            </a:r>
          </a:p>
          <a:p>
            <a:pPr marL="342900" indent="-342900" algn="just">
              <a:buFont typeface="Arial" panose="020B0604020202020204" pitchFamily="34" charset="0"/>
              <a:buChar char="•"/>
            </a:pPr>
            <a:r>
              <a:rPr lang="it-IT" sz="2200" dirty="0">
                <a:solidFill>
                  <a:schemeClr val="tx1"/>
                </a:solidFill>
              </a:rPr>
              <a:t>La vita ordinaria della comunità cristiana è quella scandita, in questo anno liturgico, dal </a:t>
            </a:r>
            <a:r>
              <a:rPr lang="it-IT" sz="2200" b="1" dirty="0">
                <a:solidFill>
                  <a:schemeClr val="accent6">
                    <a:lumMod val="50000"/>
                  </a:schemeClr>
                </a:solidFill>
                <a:effectLst>
                  <a:outerShdw blurRad="38100" dist="38100" dir="2700000" algn="tl">
                    <a:srgbClr val="000000">
                      <a:alpha val="43137"/>
                    </a:srgbClr>
                  </a:outerShdw>
                </a:effectLst>
              </a:rPr>
              <a:t>Vangelo di Marco.</a:t>
            </a:r>
          </a:p>
        </p:txBody>
      </p:sp>
      <p:pic>
        <p:nvPicPr>
          <p:cNvPr id="7" name="Immagine 6">
            <a:extLst>
              <a:ext uri="{FF2B5EF4-FFF2-40B4-BE49-F238E27FC236}">
                <a16:creationId xmlns:a16="http://schemas.microsoft.com/office/drawing/2014/main" id="{1567C90E-E970-4ED1-B3E1-EBF9DB702D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5493" y="3280047"/>
            <a:ext cx="2994187" cy="3682728"/>
          </a:xfrm>
          <a:prstGeom prst="rect">
            <a:avLst/>
          </a:prstGeom>
        </p:spPr>
      </p:pic>
    </p:spTree>
    <p:extLst>
      <p:ext uri="{BB962C8B-B14F-4D97-AF65-F5344CB8AC3E}">
        <p14:creationId xmlns:p14="http://schemas.microsoft.com/office/powerpoint/2010/main" val="913399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B7F33548-E028-4A61-93FA-75C039366746}"/>
              </a:ext>
            </a:extLst>
          </p:cNvPr>
          <p:cNvSpPr>
            <a:spLocks noGrp="1"/>
          </p:cNvSpPr>
          <p:nvPr>
            <p:ph type="title"/>
          </p:nvPr>
        </p:nvSpPr>
        <p:spPr>
          <a:xfrm>
            <a:off x="2686050" y="206505"/>
            <a:ext cx="5785368" cy="736470"/>
          </a:xfrm>
          <a:solidFill>
            <a:srgbClr val="FBE5D6"/>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pPr algn="ctr"/>
            <a:r>
              <a:rPr lang="it-IT" sz="2800" b="1" dirty="0">
                <a:solidFill>
                  <a:schemeClr val="accent2">
                    <a:lumMod val="75000"/>
                  </a:schemeClr>
                </a:solidFill>
                <a:effectLst>
                  <a:outerShdw blurRad="38100" dist="38100" dir="2700000" algn="tl">
                    <a:srgbClr val="000000">
                      <a:alpha val="43137"/>
                    </a:srgbClr>
                  </a:outerShdw>
                </a:effectLst>
                <a:latin typeface="Blueberry Regular" panose="02000500000000000000" pitchFamily="50" charset="0"/>
              </a:rPr>
              <a:t>NEL CAMMINO DELL’ASSOCIAZIONE</a:t>
            </a:r>
          </a:p>
        </p:txBody>
      </p:sp>
      <p:sp>
        <p:nvSpPr>
          <p:cNvPr id="5" name="Fumetto: rettangolo 4">
            <a:extLst>
              <a:ext uri="{FF2B5EF4-FFF2-40B4-BE49-F238E27FC236}">
                <a16:creationId xmlns:a16="http://schemas.microsoft.com/office/drawing/2014/main" id="{2789683F-C65D-4A26-BA6A-5F931738B529}"/>
              </a:ext>
            </a:extLst>
          </p:cNvPr>
          <p:cNvSpPr/>
          <p:nvPr/>
        </p:nvSpPr>
        <p:spPr>
          <a:xfrm>
            <a:off x="195943" y="1398866"/>
            <a:ext cx="8734697" cy="5139093"/>
          </a:xfrm>
          <a:prstGeom prst="wedgeRectCallout">
            <a:avLst>
              <a:gd name="adj1" fmla="val 62742"/>
              <a:gd name="adj2" fmla="val -17305"/>
            </a:avLst>
          </a:prstGeom>
          <a:solidFill>
            <a:srgbClr val="FBE5D6"/>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buFont typeface="Arial" pitchFamily="34" charset="0"/>
              <a:buChar char="•"/>
            </a:pPr>
            <a:r>
              <a:rPr lang="it-IT" sz="2200" dirty="0">
                <a:solidFill>
                  <a:schemeClr val="tx1"/>
                </a:solidFill>
              </a:rPr>
              <a:t>L’anno associativo 2020.21 arriva </a:t>
            </a:r>
            <a:r>
              <a:rPr lang="it-IT" sz="2200" b="1" dirty="0">
                <a:solidFill>
                  <a:schemeClr val="accent2">
                    <a:lumMod val="75000"/>
                  </a:schemeClr>
                </a:solidFill>
                <a:effectLst>
                  <a:outerShdw blurRad="38100" dist="38100" dir="2700000" algn="tl">
                    <a:srgbClr val="000000">
                      <a:alpha val="43137"/>
                    </a:srgbClr>
                  </a:outerShdw>
                </a:effectLst>
              </a:rPr>
              <a:t>dopo l’emergenza sanitaria</a:t>
            </a:r>
            <a:r>
              <a:rPr lang="it-IT" sz="2200" b="1" dirty="0">
                <a:solidFill>
                  <a:schemeClr val="tx1"/>
                </a:solidFill>
              </a:rPr>
              <a:t> </a:t>
            </a:r>
            <a:r>
              <a:rPr lang="it-IT" sz="2200" dirty="0">
                <a:solidFill>
                  <a:schemeClr val="tx1"/>
                </a:solidFill>
              </a:rPr>
              <a:t>che ha causato il rinvio dell’Assemblea nazionale. </a:t>
            </a:r>
          </a:p>
          <a:p>
            <a:pPr marL="342900" indent="-342900" algn="just">
              <a:buFont typeface="Arial" pitchFamily="34" charset="0"/>
              <a:buChar char="•"/>
            </a:pPr>
            <a:r>
              <a:rPr lang="it-IT" sz="2200" dirty="0">
                <a:solidFill>
                  <a:schemeClr val="tx1"/>
                </a:solidFill>
              </a:rPr>
              <a:t>Il cammino </a:t>
            </a:r>
            <a:r>
              <a:rPr lang="it-IT" sz="2200" b="1" dirty="0">
                <a:solidFill>
                  <a:schemeClr val="accent2">
                    <a:lumMod val="75000"/>
                  </a:schemeClr>
                </a:solidFill>
                <a:effectLst>
                  <a:outerShdw blurRad="38100" dist="38100" dir="2700000" algn="tl">
                    <a:srgbClr val="000000">
                      <a:alpha val="43137"/>
                    </a:srgbClr>
                  </a:outerShdw>
                </a:effectLst>
              </a:rPr>
              <a:t>non si situa all’interno di orientamenti triennali</a:t>
            </a:r>
            <a:r>
              <a:rPr lang="it-IT" sz="2200" dirty="0">
                <a:solidFill>
                  <a:schemeClr val="accent2">
                    <a:lumMod val="75000"/>
                  </a:schemeClr>
                </a:solidFill>
                <a:effectLst>
                  <a:outerShdw blurRad="38100" dist="38100" dir="2700000" algn="tl">
                    <a:srgbClr val="000000">
                      <a:alpha val="43137"/>
                    </a:srgbClr>
                  </a:outerShdw>
                </a:effectLst>
              </a:rPr>
              <a:t> </a:t>
            </a:r>
            <a:r>
              <a:rPr lang="it-IT" sz="2200" dirty="0">
                <a:solidFill>
                  <a:schemeClr val="tx1"/>
                </a:solidFill>
              </a:rPr>
              <a:t>ma in un anno particolare. </a:t>
            </a:r>
          </a:p>
          <a:p>
            <a:pPr marL="342900" indent="-342900" algn="just">
              <a:buFont typeface="Arial" pitchFamily="34" charset="0"/>
              <a:buChar char="•"/>
            </a:pPr>
            <a:r>
              <a:rPr lang="it-IT" sz="2200" dirty="0">
                <a:solidFill>
                  <a:schemeClr val="tx1"/>
                </a:solidFill>
              </a:rPr>
              <a:t>Siamo invitati a </a:t>
            </a:r>
            <a:r>
              <a:rPr lang="it-IT" sz="2200" b="1" dirty="0">
                <a:solidFill>
                  <a:schemeClr val="accent2">
                    <a:lumMod val="75000"/>
                  </a:schemeClr>
                </a:solidFill>
                <a:effectLst>
                  <a:outerShdw blurRad="38100" dist="38100" dir="2700000" algn="tl">
                    <a:srgbClr val="000000">
                      <a:alpha val="43137"/>
                    </a:srgbClr>
                  </a:outerShdw>
                </a:effectLst>
              </a:rPr>
              <a:t>mettere in campo un “di più”</a:t>
            </a:r>
            <a:r>
              <a:rPr lang="it-IT" sz="2200" dirty="0">
                <a:solidFill>
                  <a:schemeClr val="accent2">
                    <a:lumMod val="75000"/>
                  </a:schemeClr>
                </a:solidFill>
                <a:effectLst>
                  <a:outerShdw blurRad="38100" dist="38100" dir="2700000" algn="tl">
                    <a:srgbClr val="000000">
                      <a:alpha val="43137"/>
                    </a:srgbClr>
                  </a:outerShdw>
                </a:effectLst>
              </a:rPr>
              <a:t> </a:t>
            </a:r>
            <a:r>
              <a:rPr lang="it-IT" sz="2200" dirty="0">
                <a:solidFill>
                  <a:schemeClr val="tx1"/>
                </a:solidFill>
              </a:rPr>
              <a:t>di generosità, di creatività, di passione associativa. Siamo chiamati a </a:t>
            </a:r>
            <a:r>
              <a:rPr lang="it-IT" sz="2200" b="1" dirty="0">
                <a:solidFill>
                  <a:schemeClr val="accent2">
                    <a:lumMod val="75000"/>
                  </a:schemeClr>
                </a:solidFill>
                <a:effectLst>
                  <a:outerShdw blurRad="38100" dist="38100" dir="2700000" algn="tl">
                    <a:srgbClr val="000000">
                      <a:alpha val="43137"/>
                    </a:srgbClr>
                  </a:outerShdw>
                </a:effectLst>
              </a:rPr>
              <a:t>vivere ancora più radicati nelle nostre città e parrocchie</a:t>
            </a:r>
            <a:r>
              <a:rPr lang="it-IT" sz="2200" dirty="0">
                <a:solidFill>
                  <a:schemeClr val="tx1"/>
                </a:solidFill>
              </a:rPr>
              <a:t> per portare in ogni angolo dei nostri territori la bellezza dell’associazione.</a:t>
            </a:r>
          </a:p>
          <a:p>
            <a:pPr marL="342900" indent="-342900" algn="just">
              <a:buFont typeface="Arial" pitchFamily="34" charset="0"/>
              <a:buChar char="•"/>
            </a:pPr>
            <a:r>
              <a:rPr lang="it-IT" sz="2200" i="1" dirty="0">
                <a:solidFill>
                  <a:schemeClr val="tx1"/>
                </a:solidFill>
              </a:rPr>
              <a:t>«Servire e dare la propria vita»</a:t>
            </a:r>
            <a:r>
              <a:rPr lang="it-IT" sz="2200" dirty="0">
                <a:solidFill>
                  <a:schemeClr val="tx1"/>
                </a:solidFill>
              </a:rPr>
              <a:t> è lo slogan che ci accompagna. </a:t>
            </a:r>
          </a:p>
          <a:p>
            <a:pPr marL="342900" indent="-342900" algn="just">
              <a:buFont typeface="Arial" pitchFamily="34" charset="0"/>
              <a:buChar char="•"/>
            </a:pPr>
            <a:r>
              <a:rPr lang="it-IT" sz="2200" dirty="0">
                <a:solidFill>
                  <a:schemeClr val="tx1"/>
                </a:solidFill>
              </a:rPr>
              <a:t>La parola d’ordine di questo anno è proprio </a:t>
            </a:r>
            <a:r>
              <a:rPr lang="it-IT" sz="2200" dirty="0">
                <a:solidFill>
                  <a:schemeClr val="accent2">
                    <a:lumMod val="75000"/>
                  </a:schemeClr>
                </a:solidFill>
                <a:effectLst>
                  <a:outerShdw blurRad="38100" dist="38100" dir="2700000" algn="tl">
                    <a:srgbClr val="000000">
                      <a:alpha val="43137"/>
                    </a:srgbClr>
                  </a:outerShdw>
                </a:effectLst>
              </a:rPr>
              <a:t>“</a:t>
            </a:r>
            <a:r>
              <a:rPr lang="it-IT" sz="2200" b="1" dirty="0">
                <a:solidFill>
                  <a:schemeClr val="accent2">
                    <a:lumMod val="75000"/>
                  </a:schemeClr>
                </a:solidFill>
                <a:effectLst>
                  <a:outerShdw blurRad="38100" dist="38100" dir="2700000" algn="tl">
                    <a:srgbClr val="000000">
                      <a:alpha val="43137"/>
                    </a:srgbClr>
                  </a:outerShdw>
                </a:effectLst>
              </a:rPr>
              <a:t>servizio</a:t>
            </a:r>
            <a:r>
              <a:rPr lang="it-IT" sz="2200" dirty="0">
                <a:solidFill>
                  <a:schemeClr val="accent2">
                    <a:lumMod val="75000"/>
                  </a:schemeClr>
                </a:solidFill>
                <a:effectLst>
                  <a:outerShdw blurRad="38100" dist="38100" dir="2700000" algn="tl">
                    <a:srgbClr val="000000">
                      <a:alpha val="43137"/>
                    </a:srgbClr>
                  </a:outerShdw>
                </a:effectLst>
              </a:rPr>
              <a:t>”, </a:t>
            </a:r>
            <a:r>
              <a:rPr lang="it-IT" sz="2200" dirty="0">
                <a:solidFill>
                  <a:schemeClr val="tx1"/>
                </a:solidFill>
              </a:rPr>
              <a:t>da declinarsi in 3 prospettive: </a:t>
            </a:r>
          </a:p>
          <a:p>
            <a:pPr marL="720725" indent="-447675" algn="just">
              <a:buFont typeface="+mj-lt"/>
              <a:buAutoNum type="arabicParenR"/>
            </a:pPr>
            <a:r>
              <a:rPr lang="it-IT" sz="2200" b="1" i="1" dirty="0">
                <a:solidFill>
                  <a:schemeClr val="accent2">
                    <a:lumMod val="75000"/>
                  </a:schemeClr>
                </a:solidFill>
                <a:effectLst>
                  <a:outerShdw blurRad="38100" dist="38100" dir="2700000" algn="tl">
                    <a:srgbClr val="000000">
                      <a:alpha val="43137"/>
                    </a:srgbClr>
                  </a:outerShdw>
                </a:effectLst>
              </a:rPr>
              <a:t>servire</a:t>
            </a:r>
            <a:r>
              <a:rPr lang="it-IT" sz="2200" b="1" dirty="0">
                <a:solidFill>
                  <a:schemeClr val="accent2">
                    <a:lumMod val="75000"/>
                  </a:schemeClr>
                </a:solidFill>
                <a:effectLst>
                  <a:outerShdw blurRad="38100" dist="38100" dir="2700000" algn="tl">
                    <a:srgbClr val="000000">
                      <a:alpha val="43137"/>
                    </a:srgbClr>
                  </a:outerShdw>
                </a:effectLst>
              </a:rPr>
              <a:t> le coscienze;</a:t>
            </a:r>
          </a:p>
          <a:p>
            <a:pPr marL="720725" indent="-447675" algn="just">
              <a:buFont typeface="+mj-lt"/>
              <a:buAutoNum type="arabicParenR"/>
            </a:pPr>
            <a:r>
              <a:rPr lang="it-IT" sz="2200" b="1" i="1" dirty="0">
                <a:solidFill>
                  <a:schemeClr val="accent2">
                    <a:lumMod val="75000"/>
                  </a:schemeClr>
                </a:solidFill>
                <a:effectLst>
                  <a:outerShdw blurRad="38100" dist="38100" dir="2700000" algn="tl">
                    <a:srgbClr val="000000">
                      <a:alpha val="43137"/>
                    </a:srgbClr>
                  </a:outerShdw>
                </a:effectLst>
              </a:rPr>
              <a:t>servire</a:t>
            </a:r>
            <a:r>
              <a:rPr lang="it-IT" sz="2200" b="1" dirty="0">
                <a:solidFill>
                  <a:schemeClr val="accent2">
                    <a:lumMod val="75000"/>
                  </a:schemeClr>
                </a:solidFill>
                <a:effectLst>
                  <a:outerShdw blurRad="38100" dist="38100" dir="2700000" algn="tl">
                    <a:srgbClr val="000000">
                      <a:alpha val="43137"/>
                    </a:srgbClr>
                  </a:outerShdw>
                </a:effectLst>
              </a:rPr>
              <a:t> i legami;</a:t>
            </a:r>
          </a:p>
          <a:p>
            <a:pPr marL="720725" indent="-447675" algn="just">
              <a:buFont typeface="+mj-lt"/>
              <a:buAutoNum type="arabicParenR"/>
            </a:pPr>
            <a:r>
              <a:rPr lang="it-IT" sz="2200" b="1" i="1" dirty="0">
                <a:solidFill>
                  <a:schemeClr val="accent2">
                    <a:lumMod val="75000"/>
                  </a:schemeClr>
                </a:solidFill>
                <a:effectLst>
                  <a:outerShdw blurRad="38100" dist="38100" dir="2700000" algn="tl">
                    <a:srgbClr val="000000">
                      <a:alpha val="43137"/>
                    </a:srgbClr>
                  </a:outerShdw>
                </a:effectLst>
              </a:rPr>
              <a:t>servire</a:t>
            </a:r>
            <a:r>
              <a:rPr lang="it-IT" sz="2200" b="1" dirty="0">
                <a:solidFill>
                  <a:schemeClr val="accent2">
                    <a:lumMod val="75000"/>
                  </a:schemeClr>
                </a:solidFill>
                <a:effectLst>
                  <a:outerShdw blurRad="38100" dist="38100" dir="2700000" algn="tl">
                    <a:srgbClr val="000000">
                      <a:alpha val="43137"/>
                    </a:srgbClr>
                  </a:outerShdw>
                </a:effectLst>
              </a:rPr>
              <a:t> la Chiesa e il territorio.</a:t>
            </a:r>
          </a:p>
        </p:txBody>
      </p:sp>
      <p:pic>
        <p:nvPicPr>
          <p:cNvPr id="7" name="Immagine 6">
            <a:extLst>
              <a:ext uri="{FF2B5EF4-FFF2-40B4-BE49-F238E27FC236}">
                <a16:creationId xmlns:a16="http://schemas.microsoft.com/office/drawing/2014/main" id="{3E8AAF33-1BDB-4E68-9CB4-396174B629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48514" y="2922123"/>
            <a:ext cx="2797374" cy="4040652"/>
          </a:xfrm>
          <a:prstGeom prst="rect">
            <a:avLst/>
          </a:prstGeom>
        </p:spPr>
      </p:pic>
    </p:spTree>
    <p:extLst>
      <p:ext uri="{BB962C8B-B14F-4D97-AF65-F5344CB8AC3E}">
        <p14:creationId xmlns:p14="http://schemas.microsoft.com/office/powerpoint/2010/main" val="4082142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F7AB407-EB05-4D8D-92B1-5B6F59286703}"/>
              </a:ext>
            </a:extLst>
          </p:cNvPr>
          <p:cNvSpPr>
            <a:spLocks noGrp="1"/>
          </p:cNvSpPr>
          <p:nvPr>
            <p:ph type="title"/>
          </p:nvPr>
        </p:nvSpPr>
        <p:spPr>
          <a:xfrm>
            <a:off x="2301240" y="2153920"/>
            <a:ext cx="7589520" cy="2550160"/>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tIns="72000" bIns="144000">
            <a:normAutofit fontScale="90000"/>
          </a:bodyPr>
          <a:lstStyle/>
          <a:p>
            <a:pPr algn="ctr">
              <a:lnSpc>
                <a:spcPct val="140000"/>
              </a:lnSpc>
            </a:pPr>
            <a:r>
              <a:rPr lang="it-IT" sz="5400" dirty="0">
                <a:solidFill>
                  <a:srgbClr val="FFFF00"/>
                </a:solidFill>
                <a:effectLst>
                  <a:outerShdw blurRad="38100" dist="38100" dir="2700000" algn="tl">
                    <a:srgbClr val="000000">
                      <a:alpha val="43137"/>
                    </a:srgbClr>
                  </a:outerShdw>
                </a:effectLst>
                <a:latin typeface="Blueberry Regular" panose="02000500000000000000" pitchFamily="50" charset="0"/>
              </a:rPr>
              <a:t>LE COORDINATE DELLA PROPOSTA FORMATIVA</a:t>
            </a:r>
          </a:p>
        </p:txBody>
      </p:sp>
    </p:spTree>
    <p:extLst>
      <p:ext uri="{BB962C8B-B14F-4D97-AF65-F5344CB8AC3E}">
        <p14:creationId xmlns:p14="http://schemas.microsoft.com/office/powerpoint/2010/main" val="1137292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9791AD21-D7C1-458F-95B0-4EAE98C919DF}"/>
              </a:ext>
            </a:extLst>
          </p:cNvPr>
          <p:cNvGraphicFramePr/>
          <p:nvPr>
            <p:extLst>
              <p:ext uri="{D42A27DB-BD31-4B8C-83A1-F6EECF244321}">
                <p14:modId xmlns:p14="http://schemas.microsoft.com/office/powerpoint/2010/main" val="1110151783"/>
              </p:ext>
            </p:extLst>
          </p:nvPr>
        </p:nvGraphicFramePr>
        <p:xfrm>
          <a:off x="0" y="0"/>
          <a:ext cx="12192000" cy="675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5134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C9179B-8898-4706-A6B1-185D9BC204C0}"/>
              </a:ext>
            </a:extLst>
          </p:cNvPr>
          <p:cNvSpPr>
            <a:spLocks noGrp="1"/>
          </p:cNvSpPr>
          <p:nvPr>
            <p:ph type="title"/>
          </p:nvPr>
        </p:nvSpPr>
        <p:spPr>
          <a:xfrm>
            <a:off x="838200" y="365125"/>
            <a:ext cx="10515600" cy="1325563"/>
          </a:xfrm>
          <a:solidFill>
            <a:schemeClr val="accent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algn="ctr"/>
            <a:r>
              <a:rPr lang="it-IT" sz="5400" dirty="0">
                <a:solidFill>
                  <a:srgbClr val="FFFF00"/>
                </a:solidFill>
                <a:effectLst>
                  <a:outerShdw blurRad="38100" dist="38100" dir="2700000" algn="tl">
                    <a:srgbClr val="000000">
                      <a:alpha val="43137"/>
                    </a:srgbClr>
                  </a:outerShdw>
                </a:effectLst>
                <a:latin typeface="Blueberry Regular" panose="02000500000000000000" pitchFamily="50" charset="0"/>
              </a:rPr>
              <a:t>NEL CUORE DELLA PROPOSTA</a:t>
            </a:r>
          </a:p>
        </p:txBody>
      </p:sp>
      <p:sp>
        <p:nvSpPr>
          <p:cNvPr id="3" name="Segnaposto contenuto 2">
            <a:extLst>
              <a:ext uri="{FF2B5EF4-FFF2-40B4-BE49-F238E27FC236}">
                <a16:creationId xmlns:a16="http://schemas.microsoft.com/office/drawing/2014/main" id="{1E73FF1B-6E40-4B06-98EB-ECBA1F2DD829}"/>
              </a:ext>
            </a:extLst>
          </p:cNvPr>
          <p:cNvSpPr>
            <a:spLocks noGrp="1"/>
          </p:cNvSpPr>
          <p:nvPr>
            <p:ph idx="1"/>
          </p:nvPr>
        </p:nvSpPr>
        <p:spPr>
          <a:xfrm>
            <a:off x="2468880" y="2638836"/>
            <a:ext cx="7101840" cy="3477484"/>
          </a:xfrm>
          <a:solidFill>
            <a:schemeClr val="tx1">
              <a:lumMod val="95000"/>
              <a:lumOff val="5000"/>
            </a:schemeClr>
          </a:solidFill>
          <a:ln w="28575"/>
        </p:spPr>
        <p:style>
          <a:lnRef idx="2">
            <a:schemeClr val="accent2"/>
          </a:lnRef>
          <a:fillRef idx="1">
            <a:schemeClr val="lt1"/>
          </a:fillRef>
          <a:effectRef idx="0">
            <a:schemeClr val="accent2"/>
          </a:effectRef>
          <a:fontRef idx="minor">
            <a:schemeClr val="dk1"/>
          </a:fontRef>
        </p:style>
        <p:txBody>
          <a:bodyPr tIns="252000">
            <a:noAutofit/>
          </a:bodyPr>
          <a:lstStyle/>
          <a:p>
            <a:pPr marL="452438">
              <a:spcBef>
                <a:spcPts val="0"/>
              </a:spcBef>
              <a:buSzPct val="50000"/>
              <a:buFont typeface="Arial" panose="020B0604020202020204" pitchFamily="34" charset="0"/>
              <a:buChar char="▪"/>
            </a:pPr>
            <a:r>
              <a:rPr lang="it-IT" b="1" dirty="0">
                <a:solidFill>
                  <a:schemeClr val="accent1"/>
                </a:solidFill>
                <a:effectLst>
                  <a:outerShdw blurRad="38100" dist="38100" dir="2700000" algn="tl">
                    <a:srgbClr val="000000">
                      <a:alpha val="43137"/>
                    </a:srgbClr>
                  </a:outerShdw>
                </a:effectLst>
                <a:latin typeface="Berlin Sans FB Demi" pitchFamily="34" charset="0"/>
                <a:ea typeface="STXinwei" panose="02010800040101010101" pitchFamily="2" charset="-122"/>
                <a:cs typeface="MoolBoran" panose="020B0100010101010101" pitchFamily="34" charset="0"/>
              </a:rPr>
              <a:t>IDEA GENERALE</a:t>
            </a:r>
          </a:p>
          <a:p>
            <a:pPr marL="452438">
              <a:spcBef>
                <a:spcPts val="0"/>
              </a:spcBef>
              <a:buSzPct val="50000"/>
              <a:buFont typeface="Arial" panose="020B0604020202020204" pitchFamily="34" charset="0"/>
              <a:buChar char="▪"/>
            </a:pPr>
            <a:r>
              <a:rPr lang="it-IT" b="1" dirty="0">
                <a:solidFill>
                  <a:srgbClr val="FFC000"/>
                </a:solidFill>
                <a:effectLst>
                  <a:outerShdw blurRad="38100" dist="38100" dir="2700000" algn="tl">
                    <a:srgbClr val="000000">
                      <a:alpha val="43137"/>
                    </a:srgbClr>
                  </a:outerShdw>
                </a:effectLst>
                <a:latin typeface="Berlin Sans FB Demi" pitchFamily="34" charset="0"/>
                <a:ea typeface="STXinwei" panose="02010800040101010101" pitchFamily="2" charset="-122"/>
                <a:cs typeface="MoolBoran" panose="020B0100010101010101" pitchFamily="34" charset="0"/>
              </a:rPr>
              <a:t>L’ICONA BIBLICA</a:t>
            </a:r>
          </a:p>
          <a:p>
            <a:pPr marL="452438">
              <a:spcBef>
                <a:spcPts val="0"/>
              </a:spcBef>
              <a:buSzPct val="50000"/>
              <a:buFont typeface="Arial" panose="020B0604020202020204" pitchFamily="34" charset="0"/>
              <a:buChar char="▪"/>
            </a:pPr>
            <a:r>
              <a:rPr lang="it-IT" b="1" dirty="0">
                <a:solidFill>
                  <a:srgbClr val="FFCCFF"/>
                </a:solidFill>
                <a:effectLst>
                  <a:outerShdw blurRad="38100" dist="38100" dir="2700000" algn="tl">
                    <a:srgbClr val="000000">
                      <a:alpha val="43137"/>
                    </a:srgbClr>
                  </a:outerShdw>
                </a:effectLst>
                <a:latin typeface="Berlin Sans FB Demi" pitchFamily="34" charset="0"/>
                <a:ea typeface="STXinwei" panose="02010800040101010101" pitchFamily="2" charset="-122"/>
                <a:cs typeface="MoolBoran" panose="020B0100010101010101" pitchFamily="34" charset="0"/>
              </a:rPr>
              <a:t>Categoria della SEQUELA</a:t>
            </a:r>
          </a:p>
          <a:p>
            <a:pPr marL="452438">
              <a:spcBef>
                <a:spcPts val="0"/>
              </a:spcBef>
              <a:buSzPct val="50000"/>
              <a:buFont typeface="Arial" panose="020B0604020202020204" pitchFamily="34" charset="0"/>
              <a:buChar char="▪"/>
            </a:pPr>
            <a:r>
              <a:rPr lang="it-IT" b="1" dirty="0">
                <a:solidFill>
                  <a:srgbClr val="9AF2A0"/>
                </a:solidFill>
                <a:effectLst>
                  <a:outerShdw blurRad="38100" dist="38100" dir="2700000" algn="tl">
                    <a:srgbClr val="000000">
                      <a:alpha val="43137"/>
                    </a:srgbClr>
                  </a:outerShdw>
                </a:effectLst>
                <a:latin typeface="Berlin Sans FB Demi" pitchFamily="34" charset="0"/>
                <a:ea typeface="STXinwei" panose="02010800040101010101" pitchFamily="2" charset="-122"/>
                <a:cs typeface="MoolBoran" panose="020B0100010101010101" pitchFamily="34" charset="0"/>
              </a:rPr>
              <a:t>Domanda di vita: SERVO ANCH’IO? </a:t>
            </a:r>
          </a:p>
          <a:p>
            <a:pPr marL="452438">
              <a:spcBef>
                <a:spcPts val="0"/>
              </a:spcBef>
              <a:buSzPct val="50000"/>
              <a:buFont typeface="Arial" panose="020B0604020202020204" pitchFamily="34" charset="0"/>
              <a:buChar char="▪"/>
            </a:pPr>
            <a:r>
              <a:rPr lang="it-IT" b="1" dirty="0">
                <a:solidFill>
                  <a:srgbClr val="AEC9E8"/>
                </a:solidFill>
                <a:effectLst>
                  <a:outerShdw blurRad="38100" dist="38100" dir="2700000" algn="tl">
                    <a:srgbClr val="000000">
                      <a:alpha val="43137"/>
                    </a:srgbClr>
                  </a:outerShdw>
                </a:effectLst>
                <a:latin typeface="Berlin Sans FB Demi" pitchFamily="34" charset="0"/>
                <a:ea typeface="STXinwei" panose="02010800040101010101" pitchFamily="2" charset="-122"/>
                <a:cs typeface="MoolBoran" panose="020B0100010101010101" pitchFamily="34" charset="0"/>
              </a:rPr>
              <a:t>La REDAZIONE DEL GIORNALE (ambientazione)</a:t>
            </a:r>
          </a:p>
          <a:p>
            <a:pPr marL="452438">
              <a:spcBef>
                <a:spcPts val="0"/>
              </a:spcBef>
              <a:buSzPct val="50000"/>
              <a:buFont typeface="Arial" panose="020B0604020202020204" pitchFamily="34" charset="0"/>
              <a:buChar char="▪"/>
            </a:pPr>
            <a:r>
              <a:rPr lang="it-IT" b="1" dirty="0">
                <a:solidFill>
                  <a:schemeClr val="accent4">
                    <a:lumMod val="60000"/>
                    <a:lumOff val="40000"/>
                  </a:schemeClr>
                </a:solidFill>
                <a:effectLst>
                  <a:outerShdw blurRad="38100" dist="38100" dir="2700000" algn="tl">
                    <a:srgbClr val="000000">
                      <a:alpha val="43137"/>
                    </a:srgbClr>
                  </a:outerShdw>
                </a:effectLst>
                <a:latin typeface="Berlin Sans FB Demi" pitchFamily="34" charset="0"/>
                <a:ea typeface="STXinwei" panose="02010800040101010101" pitchFamily="2" charset="-122"/>
                <a:cs typeface="MoolBoran" panose="020B0100010101010101" pitchFamily="34" charset="0"/>
              </a:rPr>
              <a:t>Gli atteggiamenti</a:t>
            </a:r>
          </a:p>
        </p:txBody>
      </p:sp>
      <p:pic>
        <p:nvPicPr>
          <p:cNvPr id="5" name="Immagine 4">
            <a:extLst>
              <a:ext uri="{FF2B5EF4-FFF2-40B4-BE49-F238E27FC236}">
                <a16:creationId xmlns:a16="http://schemas.microsoft.com/office/drawing/2014/main" id="{CC2BA253-C392-4F60-8FEE-098BD1CEAB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325872" flipV="1">
            <a:off x="6934311" y="1927155"/>
            <a:ext cx="3719849" cy="2135276"/>
          </a:xfrm>
          <a:prstGeom prst="rect">
            <a:avLst/>
          </a:prstGeom>
        </p:spPr>
      </p:pic>
    </p:spTree>
    <p:extLst>
      <p:ext uri="{BB962C8B-B14F-4D97-AF65-F5344CB8AC3E}">
        <p14:creationId xmlns:p14="http://schemas.microsoft.com/office/powerpoint/2010/main" val="248295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856</TotalTime>
  <Words>4220</Words>
  <Application>Microsoft Office PowerPoint</Application>
  <PresentationFormat>Widescreen</PresentationFormat>
  <Paragraphs>176</Paragraphs>
  <Slides>35</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35</vt:i4>
      </vt:variant>
    </vt:vector>
  </HeadingPairs>
  <TitlesOfParts>
    <vt:vector size="43" baseType="lpstr">
      <vt:lpstr>AR ESSENCE</vt:lpstr>
      <vt:lpstr>Arial</vt:lpstr>
      <vt:lpstr>Berlin Sans FB Demi</vt:lpstr>
      <vt:lpstr>Blueberry Regular</vt:lpstr>
      <vt:lpstr>Calibri</vt:lpstr>
      <vt:lpstr>Calibri Light</vt:lpstr>
      <vt:lpstr>Rockwell</vt:lpstr>
      <vt:lpstr>Tema di Office</vt:lpstr>
      <vt:lpstr>Presentazione standard di PowerPoint</vt:lpstr>
      <vt:lpstr>PREMESSA METODOLOGICA</vt:lpstr>
      <vt:lpstr>Presentazione standard di PowerPoint</vt:lpstr>
      <vt:lpstr>LA REALTA’ DEI RAGAZZI</vt:lpstr>
      <vt:lpstr>Presentazione standard di PowerPoint</vt:lpstr>
      <vt:lpstr>NEL CAMMINO DELL’ASSOCIAZIONE</vt:lpstr>
      <vt:lpstr>LE COORDINATE DELLA PROPOSTA FORMATIVA</vt:lpstr>
      <vt:lpstr>Presentazione standard di PowerPoint</vt:lpstr>
      <vt:lpstr>NEL CUORE DELLA PROPOSTA</vt:lpstr>
      <vt:lpstr>IDEA GENERALE</vt:lpstr>
      <vt:lpstr>ICONA BIBLICA</vt:lpstr>
      <vt:lpstr>LA CATEGORIA DELLA SEQUELA</vt:lpstr>
      <vt:lpstr>LA DOMANDA DI VITA</vt:lpstr>
      <vt:lpstr>LA DOMANDA DI VITA</vt:lpstr>
      <vt:lpstr>L’AMBIENTAZIONE</vt:lpstr>
      <vt:lpstr>GLI ATTEGGIAMENTI</vt:lpstr>
      <vt:lpstr>LO SVILUPPO DELLA PROPOSTA FORMATIVA</vt:lpstr>
      <vt:lpstr>LA LITURGIA</vt:lpstr>
      <vt:lpstr>1^ FASE</vt:lpstr>
      <vt:lpstr>Presentazione standard di PowerPoint</vt:lpstr>
      <vt:lpstr>2^ FASE</vt:lpstr>
      <vt:lpstr>Presentazione standard di PowerPoint</vt:lpstr>
      <vt:lpstr>Presentazione standard di PowerPoint</vt:lpstr>
      <vt:lpstr>Presentazione standard di PowerPoint</vt:lpstr>
      <vt:lpstr>4^ FASE</vt:lpstr>
      <vt:lpstr>Presentazione standard di PowerPoint</vt:lpstr>
      <vt:lpstr>GLI STRUMENTI DELLA PROPOSTA</vt:lpstr>
      <vt:lpstr>LA STORIA</vt:lpstr>
      <vt:lpstr>  È uno strumento pensato per accompagnare la formazione personale e il servizio educativo dei catechisti e degli educatori. WIP contiene approfondimenti sulla vita dei ragazzi, riflessioni per lasciarsi educare e guidare dalla Parola, spunti per crescere nella dimensione spirituale e contributi sull’ambientazione che fa da sfondo al cammino. </vt:lpstr>
      <vt:lpstr>  Uno strumento rinnovato che accompagna lo scandire dei giorni, secondo il calendario dell’anno liturgico.  Attraverso alcuni suggerimenti (attività, giochi, preghiere, libri e film da condividere) tutto il quotidiano della famiglia potrà lasciarsi plasmare dall’incontro con il Signore Gesù. </vt:lpstr>
      <vt:lpstr>Presentazione standard di PowerPoint</vt:lpstr>
      <vt:lpstr>I SUSSIDI PERSONALI DI PREGHIERA</vt:lpstr>
      <vt:lpstr>CAMPO SCUOLA</vt:lpstr>
      <vt:lpstr>Presentazione standard di PowerPoint</vt:lpstr>
      <vt:lpstr>BUON CAMMINO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Giulia Pavoni</dc:creator>
  <cp:lastModifiedBy>Giulia Pavoni</cp:lastModifiedBy>
  <cp:revision>159</cp:revision>
  <dcterms:created xsi:type="dcterms:W3CDTF">2020-07-30T08:25:57Z</dcterms:created>
  <dcterms:modified xsi:type="dcterms:W3CDTF">2020-08-04T22:36:26Z</dcterms:modified>
</cp:coreProperties>
</file>